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5"/>
  </p:notesMasterIdLst>
  <p:sldIdLst>
    <p:sldId id="256" r:id="rId2"/>
    <p:sldId id="416" r:id="rId3"/>
    <p:sldId id="415" r:id="rId4"/>
    <p:sldId id="422" r:id="rId5"/>
    <p:sldId id="314" r:id="rId6"/>
    <p:sldId id="420" r:id="rId7"/>
    <p:sldId id="427" r:id="rId8"/>
    <p:sldId id="425" r:id="rId9"/>
    <p:sldId id="426" r:id="rId10"/>
    <p:sldId id="424" r:id="rId11"/>
    <p:sldId id="419" r:id="rId12"/>
    <p:sldId id="418" r:id="rId13"/>
    <p:sldId id="421" r:id="rId14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o he" initials="Yh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B5C9"/>
    <a:srgbClr val="EDB159"/>
    <a:srgbClr val="235787"/>
    <a:srgbClr val="26A9E0"/>
    <a:srgbClr val="2A9CA2"/>
    <a:srgbClr val="258A8F"/>
    <a:srgbClr val="2283CD"/>
    <a:srgbClr val="E71D3A"/>
    <a:srgbClr val="18BCE2"/>
    <a:srgbClr val="55BE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6182" autoAdjust="0"/>
  </p:normalViewPr>
  <p:slideViewPr>
    <p:cSldViewPr snapToGrid="0">
      <p:cViewPr varScale="1">
        <p:scale>
          <a:sx n="89" d="100"/>
          <a:sy n="89" d="100"/>
        </p:scale>
        <p:origin x="68" y="29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D8963-CFCD-4740-AF60-049850373CDF}" type="datetimeFigureOut">
              <a:rPr lang="zh-CN" altLang="en-US" smtClean="0"/>
              <a:t>2021/5/13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DB6-6D2B-46C1-9FA1-D82906A37C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8661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iSlide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，让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设计简单起来！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iSlide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,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Make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PowerPoint Design Simple!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8CBA8-7810-4766-B530-356872D4713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5" name="矩形 993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t="-9114" b="-908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副标题 2"/>
          <p:cNvSpPr>
            <a:spLocks noGrp="1"/>
          </p:cNvSpPr>
          <p:nvPr>
            <p:ph type="subTitle" idx="1"/>
          </p:nvPr>
        </p:nvSpPr>
        <p:spPr>
          <a:xfrm>
            <a:off x="669925" y="2809284"/>
            <a:ext cx="7855511" cy="55879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标题 1"/>
          <p:cNvSpPr>
            <a:spLocks noGrp="1"/>
          </p:cNvSpPr>
          <p:nvPr>
            <p:ph type="ctrTitle"/>
          </p:nvPr>
        </p:nvSpPr>
        <p:spPr>
          <a:xfrm>
            <a:off x="669925" y="2110693"/>
            <a:ext cx="7855511" cy="69859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9" name="文本占位符 13"/>
          <p:cNvSpPr>
            <a:spLocks noGrp="1"/>
          </p:cNvSpPr>
          <p:nvPr>
            <p:ph type="body" sz="quarter" idx="10" hasCustomPrompt="1"/>
          </p:nvPr>
        </p:nvSpPr>
        <p:spPr>
          <a:xfrm>
            <a:off x="669925" y="4572592"/>
            <a:ext cx="7855511" cy="296271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>
              <a:buNone/>
              <a:defRPr sz="1500" b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  <p:sp>
        <p:nvSpPr>
          <p:cNvPr id="10" name="文本占位符 13"/>
          <p:cNvSpPr>
            <a:spLocks noGrp="1"/>
          </p:cNvSpPr>
          <p:nvPr>
            <p:ph type="body" sz="quarter" idx="11" hasCustomPrompt="1"/>
          </p:nvPr>
        </p:nvSpPr>
        <p:spPr>
          <a:xfrm>
            <a:off x="669925" y="4868863"/>
            <a:ext cx="7855511" cy="296271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>
              <a:buNone/>
              <a:defRPr sz="1500" b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矩形 63"/>
          <p:cNvSpPr/>
          <p:nvPr userDrawn="1"/>
        </p:nvSpPr>
        <p:spPr>
          <a:xfrm>
            <a:off x="419099" y="400050"/>
            <a:ext cx="4666933" cy="6057900"/>
          </a:xfrm>
          <a:prstGeom prst="rect">
            <a:avLst/>
          </a:prstGeom>
          <a:blipFill>
            <a:blip r:embed="rId2"/>
            <a:srcRect/>
            <a:stretch>
              <a:fillRect l="-94155" r="-1087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5823690" y="2678302"/>
            <a:ext cx="4064389" cy="8953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</p:nvPr>
        </p:nvSpPr>
        <p:spPr>
          <a:xfrm>
            <a:off x="5824527" y="3573654"/>
            <a:ext cx="4064389" cy="101562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825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www.islide.cc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/>
          <a:lstStyle/>
          <a:p>
            <a:fld id="{5DD3DB80-B894-403A-B48E-6FDC1A72010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3"/>
          </p:nvPr>
        </p:nvSpPr>
        <p:spPr>
          <a:xfrm>
            <a:off x="669925" y="1130303"/>
            <a:ext cx="10850563" cy="5006975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userDrawn="1">
  <p:cSld name="仅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www.islide.cc</a:t>
            </a:r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/>
          <a:lstStyle/>
          <a:p>
            <a:fld id="{5DD3DB80-B894-403A-B48E-6FDC1A7201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矩形 21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rcRect/>
            <a:stretch>
              <a:fillRect t="-9097" b="-9097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 hasCustomPrompt="1"/>
          </p:nvPr>
        </p:nvSpPr>
        <p:spPr>
          <a:xfrm>
            <a:off x="2730237" y="2211668"/>
            <a:ext cx="4069557" cy="1621509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7" name="文本占位符 62"/>
          <p:cNvSpPr>
            <a:spLocks noGrp="1"/>
          </p:cNvSpPr>
          <p:nvPr>
            <p:ph type="body" sz="quarter" idx="18" hasCustomPrompt="1"/>
          </p:nvPr>
        </p:nvSpPr>
        <p:spPr>
          <a:xfrm>
            <a:off x="2730237" y="4517902"/>
            <a:ext cx="4069557" cy="310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lang="zh-CN" altLang="en-US" sz="1125" smtClean="0">
                <a:solidFill>
                  <a:schemeClr val="bg1"/>
                </a:solidFill>
              </a:defRPr>
            </a:lvl1pPr>
            <a:lvl2pPr>
              <a:defRPr lang="zh-CN" altLang="en-US" sz="1500" smtClean="0"/>
            </a:lvl2pPr>
            <a:lvl3pPr>
              <a:defRPr lang="zh-CN" altLang="en-US" sz="1350" smtClean="0"/>
            </a:lvl3pPr>
            <a:lvl4pPr>
              <a:defRPr lang="zh-CN" altLang="en-US" sz="1200" smtClean="0"/>
            </a:lvl4pPr>
            <a:lvl5pPr>
              <a:defRPr lang="zh-CN" altLang="en-US" sz="1200"/>
            </a:lvl5pPr>
          </a:lstStyle>
          <a:p>
            <a:pPr marL="171450" marR="0" lvl="0" indent="-171450" fontAlgn="auto">
              <a:spcAft>
                <a:spcPts val="0"/>
              </a:spcAft>
              <a:buClrTx/>
              <a:buSzTx/>
            </a:pPr>
            <a:r>
              <a:rPr lang="en-US" altLang="zh-CN" dirty="0"/>
              <a:t>Data</a:t>
            </a:r>
          </a:p>
        </p:txBody>
      </p:sp>
      <p:sp>
        <p:nvSpPr>
          <p:cNvPr id="8" name="文本占位符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30238" y="4221633"/>
            <a:ext cx="4069557" cy="296271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>
              <a:buNone/>
              <a:defRPr sz="1125" b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占位符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9" name="文本占位符 2"/>
          <p:cNvSpPr>
            <a:spLocks noGrp="1"/>
          </p:cNvSpPr>
          <p:nvPr>
            <p:ph type="body" idx="1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zh-CN" altLang="en-US" dirty="0"/>
          </a:p>
        </p:txBody>
      </p:sp>
      <p:cxnSp>
        <p:nvCxnSpPr>
          <p:cNvPr id="10" name="直接连接符 9"/>
          <p:cNvCxnSpPr/>
          <p:nvPr userDrawn="1"/>
        </p:nvCxnSpPr>
        <p:spPr>
          <a:xfrm>
            <a:off x="669924" y="1028700"/>
            <a:ext cx="10850563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页脚占位符 4"/>
          <p:cNvSpPr>
            <a:spLocks noGrp="1"/>
          </p:cNvSpPr>
          <p:nvPr>
            <p:ph type="ftr" sz="quarter" idx="3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altLang="zh-CN" dirty="0"/>
              <a:t>www.islide.cc</a:t>
            </a:r>
            <a:endParaRPr lang="zh-CN" altLang="en-US" dirty="0"/>
          </a:p>
        </p:txBody>
      </p:sp>
      <p:sp>
        <p:nvSpPr>
          <p:cNvPr id="13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D3DB80-B894-403A-B48E-6FDC1A7201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组合 50"/>
          <p:cNvGrpSpPr/>
          <p:nvPr/>
        </p:nvGrpSpPr>
        <p:grpSpPr>
          <a:xfrm>
            <a:off x="7796356" y="3759200"/>
            <a:ext cx="2195957" cy="2481262"/>
            <a:chOff x="7796357" y="3846286"/>
            <a:chExt cx="2118884" cy="2394176"/>
          </a:xfrm>
        </p:grpSpPr>
        <p:sp>
          <p:nvSpPr>
            <p:cNvPr id="45" name="文本框 44"/>
            <p:cNvSpPr txBox="1"/>
            <p:nvPr/>
          </p:nvSpPr>
          <p:spPr>
            <a:xfrm>
              <a:off x="7796357" y="3846286"/>
              <a:ext cx="1807947" cy="639102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n-US" altLang="zh-CN" spc="100" dirty="0">
                  <a:solidFill>
                    <a:schemeClr val="bg1"/>
                  </a:solidFill>
                  <a:latin typeface="Impact" panose="020B0806030902050204" pitchFamily="34" charset="0"/>
                  <a:cs typeface="Arial" panose="020B0604020202020204" pitchFamily="34" charset="0"/>
                </a:rPr>
                <a:t>ANNUAL</a:t>
              </a:r>
              <a:endParaRPr lang="zh-CN" altLang="en-US" spc="100" dirty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7796357" y="4676137"/>
              <a:ext cx="2118884" cy="639102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n-US" altLang="zh-CN" spc="100" dirty="0">
                  <a:solidFill>
                    <a:schemeClr val="bg1"/>
                  </a:solidFill>
                  <a:latin typeface="Impact" panose="020B0806030902050204" pitchFamily="34" charset="0"/>
                  <a:cs typeface="Arial" panose="020B0604020202020204" pitchFamily="34" charset="0"/>
                </a:rPr>
                <a:t>REPORT</a:t>
              </a:r>
              <a:endParaRPr lang="zh-CN" altLang="en-US" spc="100" dirty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7796357" y="5505987"/>
              <a:ext cx="1376648" cy="639102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n-US" altLang="zh-CN" spc="100" dirty="0">
                  <a:solidFill>
                    <a:schemeClr val="bg1"/>
                  </a:solidFill>
                  <a:latin typeface="Impact" panose="020B0806030902050204" pitchFamily="34" charset="0"/>
                  <a:cs typeface="Arial" panose="020B0604020202020204" pitchFamily="34" charset="0"/>
                </a:rPr>
                <a:t>2021</a:t>
              </a:r>
              <a:endParaRPr lang="zh-CN" altLang="en-US" spc="100" dirty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8" name="直接连接符 47"/>
            <p:cNvCxnSpPr/>
            <p:nvPr/>
          </p:nvCxnSpPr>
          <p:spPr>
            <a:xfrm flipH="1">
              <a:off x="7796357" y="4580762"/>
              <a:ext cx="1811938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 flipH="1">
              <a:off x="7796357" y="5410612"/>
              <a:ext cx="2118884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 flipH="1">
              <a:off x="7796357" y="6240462"/>
              <a:ext cx="135152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副标题 4"/>
          <p:cNvSpPr>
            <a:spLocks noGrp="1"/>
          </p:cNvSpPr>
          <p:nvPr>
            <p:ph type="subTitle" idx="1"/>
          </p:nvPr>
        </p:nvSpPr>
        <p:spPr>
          <a:xfrm>
            <a:off x="1904549" y="4797154"/>
            <a:ext cx="5160056" cy="558799"/>
          </a:xfrm>
        </p:spPr>
        <p:txBody>
          <a:bodyPr/>
          <a:lstStyle/>
          <a:p>
            <a:pPr algn="r"/>
            <a:r>
              <a:rPr lang="zh-CN" altLang="en-US" dirty="0"/>
              <a:t>秘书处</a:t>
            </a:r>
            <a:endParaRPr lang="en-US" altLang="zh-CN" dirty="0"/>
          </a:p>
        </p:txBody>
      </p:sp>
      <p:sp>
        <p:nvSpPr>
          <p:cNvPr id="16" name="标题 3"/>
          <p:cNvSpPr>
            <a:spLocks noGrp="1"/>
          </p:cNvSpPr>
          <p:nvPr>
            <p:ph type="ctrTitle"/>
          </p:nvPr>
        </p:nvSpPr>
        <p:spPr>
          <a:xfrm>
            <a:off x="865492" y="3782918"/>
            <a:ext cx="6229718" cy="662349"/>
          </a:xfrm>
        </p:spPr>
        <p:txBody>
          <a:bodyPr>
            <a:normAutofit fontScale="90000"/>
          </a:bodyPr>
          <a:lstStyle/>
          <a:p>
            <a:pPr algn="r"/>
            <a:r>
              <a:rPr lang="zh-CN" altLang="en-US" dirty="0"/>
              <a:t>成都市食品工业协会        </a:t>
            </a:r>
            <a:r>
              <a:rPr lang="en-US" altLang="zh-CN" dirty="0"/>
              <a:t>2021</a:t>
            </a:r>
            <a:r>
              <a:rPr lang="zh-CN" altLang="en-US" dirty="0"/>
              <a:t>年工作计划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2021</a:t>
            </a:r>
            <a:r>
              <a:rPr lang="zh-CN" altLang="en-US" dirty="0"/>
              <a:t>年重点管理工作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10</a:t>
            </a:fld>
            <a:endParaRPr lang="zh-CN" altLang="en-US"/>
          </a:p>
        </p:txBody>
      </p:sp>
      <p:grpSp>
        <p:nvGrpSpPr>
          <p:cNvPr id="5" name="288dc134-d3a1-4a6d-81d0-87365728f23a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495791" y="1530158"/>
            <a:ext cx="8815377" cy="3427294"/>
            <a:chOff x="1576398" y="1616655"/>
            <a:chExt cx="8815377" cy="3427294"/>
          </a:xfrm>
        </p:grpSpPr>
        <p:sp>
          <p:nvSpPr>
            <p:cNvPr id="6" name="îṥļîḋè"/>
            <p:cNvSpPr txBox="1"/>
            <p:nvPr/>
          </p:nvSpPr>
          <p:spPr>
            <a:xfrm>
              <a:off x="1576399" y="1616655"/>
              <a:ext cx="1824568" cy="39251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1">
              <a:normAutofit lnSpcReduction="10000"/>
            </a:bodyPr>
            <a:lstStyle/>
            <a:p>
              <a:pPr marL="0" marR="0" lvl="0" indent="0" algn="ctr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标准化工具</a:t>
              </a:r>
              <a:endPara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ïSļïḍe"/>
            <p:cNvSpPr/>
            <p:nvPr/>
          </p:nvSpPr>
          <p:spPr>
            <a:xfrm>
              <a:off x="2160726" y="2289930"/>
              <a:ext cx="655912" cy="56575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2019" y="95496"/>
                  </a:moveTo>
                  <a:lnTo>
                    <a:pt x="92019" y="95496"/>
                  </a:lnTo>
                  <a:cubicBezTo>
                    <a:pt x="87881" y="95496"/>
                    <a:pt x="86502" y="92290"/>
                    <a:pt x="86502" y="89083"/>
                  </a:cubicBezTo>
                  <a:cubicBezTo>
                    <a:pt x="86502" y="85877"/>
                    <a:pt x="87881" y="82442"/>
                    <a:pt x="92019" y="82442"/>
                  </a:cubicBezTo>
                  <a:cubicBezTo>
                    <a:pt x="100295" y="82442"/>
                    <a:pt x="108768" y="74427"/>
                    <a:pt x="108768" y="63206"/>
                  </a:cubicBezTo>
                  <a:cubicBezTo>
                    <a:pt x="108768" y="56564"/>
                    <a:pt x="105812" y="51755"/>
                    <a:pt x="103054" y="48549"/>
                  </a:cubicBezTo>
                  <a:cubicBezTo>
                    <a:pt x="101674" y="48549"/>
                    <a:pt x="101674" y="48549"/>
                    <a:pt x="101674" y="46946"/>
                  </a:cubicBezTo>
                  <a:lnTo>
                    <a:pt x="100295" y="46946"/>
                  </a:lnTo>
                  <a:lnTo>
                    <a:pt x="98916" y="45343"/>
                  </a:lnTo>
                  <a:lnTo>
                    <a:pt x="97536" y="45343"/>
                  </a:lnTo>
                  <a:cubicBezTo>
                    <a:pt x="97536" y="45343"/>
                    <a:pt x="96157" y="45343"/>
                    <a:pt x="96157" y="43740"/>
                  </a:cubicBezTo>
                  <a:cubicBezTo>
                    <a:pt x="94778" y="43740"/>
                    <a:pt x="94778" y="43740"/>
                    <a:pt x="94778" y="43740"/>
                  </a:cubicBezTo>
                  <a:cubicBezTo>
                    <a:pt x="94778" y="43740"/>
                    <a:pt x="94778" y="43740"/>
                    <a:pt x="93399" y="43740"/>
                  </a:cubicBezTo>
                  <a:cubicBezTo>
                    <a:pt x="92019" y="43740"/>
                    <a:pt x="92019" y="43740"/>
                    <a:pt x="92019" y="43740"/>
                  </a:cubicBezTo>
                  <a:lnTo>
                    <a:pt x="90640" y="43740"/>
                  </a:lnTo>
                  <a:cubicBezTo>
                    <a:pt x="90640" y="42137"/>
                    <a:pt x="90640" y="42137"/>
                    <a:pt x="90640" y="40534"/>
                  </a:cubicBezTo>
                  <a:cubicBezTo>
                    <a:pt x="90640" y="38702"/>
                    <a:pt x="89261" y="38702"/>
                    <a:pt x="89261" y="37099"/>
                  </a:cubicBezTo>
                  <a:cubicBezTo>
                    <a:pt x="89261" y="35496"/>
                    <a:pt x="89261" y="35496"/>
                    <a:pt x="87881" y="33893"/>
                  </a:cubicBezTo>
                  <a:cubicBezTo>
                    <a:pt x="87881" y="32290"/>
                    <a:pt x="87881" y="32290"/>
                    <a:pt x="86502" y="30687"/>
                  </a:cubicBezTo>
                  <a:cubicBezTo>
                    <a:pt x="80788" y="21068"/>
                    <a:pt x="71133" y="12824"/>
                    <a:pt x="59901" y="12824"/>
                  </a:cubicBezTo>
                  <a:cubicBezTo>
                    <a:pt x="48866" y="12824"/>
                    <a:pt x="39014" y="21068"/>
                    <a:pt x="33497" y="30687"/>
                  </a:cubicBezTo>
                  <a:cubicBezTo>
                    <a:pt x="32118" y="32290"/>
                    <a:pt x="32118" y="32290"/>
                    <a:pt x="32118" y="33893"/>
                  </a:cubicBezTo>
                  <a:cubicBezTo>
                    <a:pt x="30738" y="35496"/>
                    <a:pt x="30738" y="35496"/>
                    <a:pt x="30738" y="37099"/>
                  </a:cubicBezTo>
                  <a:cubicBezTo>
                    <a:pt x="30738" y="38702"/>
                    <a:pt x="29359" y="38702"/>
                    <a:pt x="29359" y="40534"/>
                  </a:cubicBezTo>
                  <a:cubicBezTo>
                    <a:pt x="29359" y="42137"/>
                    <a:pt x="29359" y="42137"/>
                    <a:pt x="29359" y="43740"/>
                  </a:cubicBezTo>
                  <a:lnTo>
                    <a:pt x="27980" y="43740"/>
                  </a:lnTo>
                  <a:cubicBezTo>
                    <a:pt x="27980" y="43740"/>
                    <a:pt x="27980" y="43740"/>
                    <a:pt x="26600" y="43740"/>
                  </a:cubicBezTo>
                  <a:cubicBezTo>
                    <a:pt x="25221" y="43740"/>
                    <a:pt x="25221" y="43740"/>
                    <a:pt x="25221" y="43740"/>
                  </a:cubicBezTo>
                  <a:cubicBezTo>
                    <a:pt x="25221" y="43740"/>
                    <a:pt x="25221" y="43740"/>
                    <a:pt x="23842" y="43740"/>
                  </a:cubicBezTo>
                  <a:cubicBezTo>
                    <a:pt x="23842" y="45343"/>
                    <a:pt x="22266" y="45343"/>
                    <a:pt x="22266" y="45343"/>
                  </a:cubicBezTo>
                  <a:lnTo>
                    <a:pt x="20886" y="45343"/>
                  </a:lnTo>
                  <a:lnTo>
                    <a:pt x="19507" y="46946"/>
                  </a:lnTo>
                  <a:lnTo>
                    <a:pt x="18128" y="46946"/>
                  </a:lnTo>
                  <a:cubicBezTo>
                    <a:pt x="18128" y="48549"/>
                    <a:pt x="18128" y="48549"/>
                    <a:pt x="16748" y="48549"/>
                  </a:cubicBezTo>
                  <a:cubicBezTo>
                    <a:pt x="13990" y="51755"/>
                    <a:pt x="11231" y="56564"/>
                    <a:pt x="11231" y="63206"/>
                  </a:cubicBezTo>
                  <a:cubicBezTo>
                    <a:pt x="11231" y="74427"/>
                    <a:pt x="19507" y="82442"/>
                    <a:pt x="27980" y="82442"/>
                  </a:cubicBezTo>
                  <a:cubicBezTo>
                    <a:pt x="32118" y="82442"/>
                    <a:pt x="33497" y="85877"/>
                    <a:pt x="33497" y="89083"/>
                  </a:cubicBezTo>
                  <a:cubicBezTo>
                    <a:pt x="33497" y="92290"/>
                    <a:pt x="32118" y="95496"/>
                    <a:pt x="27980" y="95496"/>
                  </a:cubicBezTo>
                  <a:cubicBezTo>
                    <a:pt x="12610" y="95496"/>
                    <a:pt x="0" y="80839"/>
                    <a:pt x="0" y="63206"/>
                  </a:cubicBezTo>
                  <a:cubicBezTo>
                    <a:pt x="0" y="48549"/>
                    <a:pt x="8472" y="35496"/>
                    <a:pt x="19507" y="32290"/>
                  </a:cubicBezTo>
                  <a:cubicBezTo>
                    <a:pt x="26600" y="12824"/>
                    <a:pt x="41773" y="0"/>
                    <a:pt x="59901" y="0"/>
                  </a:cubicBezTo>
                  <a:cubicBezTo>
                    <a:pt x="78029" y="0"/>
                    <a:pt x="93399" y="12824"/>
                    <a:pt x="100295" y="32290"/>
                  </a:cubicBezTo>
                  <a:cubicBezTo>
                    <a:pt x="111527" y="35496"/>
                    <a:pt x="119802" y="48549"/>
                    <a:pt x="119802" y="63206"/>
                  </a:cubicBezTo>
                  <a:cubicBezTo>
                    <a:pt x="119802" y="80839"/>
                    <a:pt x="107389" y="95496"/>
                    <a:pt x="92019" y="95496"/>
                  </a:cubicBezTo>
                  <a:close/>
                  <a:moveTo>
                    <a:pt x="39014" y="80839"/>
                  </a:moveTo>
                  <a:lnTo>
                    <a:pt x="39014" y="80839"/>
                  </a:lnTo>
                  <a:cubicBezTo>
                    <a:pt x="55763" y="58167"/>
                    <a:pt x="55763" y="58167"/>
                    <a:pt x="55763" y="58167"/>
                  </a:cubicBezTo>
                  <a:cubicBezTo>
                    <a:pt x="57142" y="58167"/>
                    <a:pt x="58522" y="56564"/>
                    <a:pt x="59901" y="56564"/>
                  </a:cubicBezTo>
                  <a:cubicBezTo>
                    <a:pt x="61280" y="56564"/>
                    <a:pt x="62660" y="58167"/>
                    <a:pt x="64236" y="58167"/>
                  </a:cubicBezTo>
                  <a:cubicBezTo>
                    <a:pt x="80788" y="80839"/>
                    <a:pt x="80788" y="80839"/>
                    <a:pt x="80788" y="80839"/>
                  </a:cubicBezTo>
                  <a:cubicBezTo>
                    <a:pt x="82167" y="80839"/>
                    <a:pt x="82167" y="82442"/>
                    <a:pt x="82167" y="84045"/>
                  </a:cubicBezTo>
                  <a:cubicBezTo>
                    <a:pt x="82167" y="89083"/>
                    <a:pt x="79408" y="90687"/>
                    <a:pt x="76650" y="90687"/>
                  </a:cubicBezTo>
                  <a:cubicBezTo>
                    <a:pt x="75270" y="90687"/>
                    <a:pt x="73891" y="90687"/>
                    <a:pt x="72512" y="89083"/>
                  </a:cubicBezTo>
                  <a:cubicBezTo>
                    <a:pt x="65615" y="79236"/>
                    <a:pt x="65615" y="79236"/>
                    <a:pt x="65615" y="79236"/>
                  </a:cubicBezTo>
                  <a:cubicBezTo>
                    <a:pt x="65615" y="113358"/>
                    <a:pt x="65615" y="113358"/>
                    <a:pt x="65615" y="113358"/>
                  </a:cubicBezTo>
                  <a:cubicBezTo>
                    <a:pt x="65615" y="116564"/>
                    <a:pt x="62660" y="119770"/>
                    <a:pt x="59901" y="119770"/>
                  </a:cubicBezTo>
                  <a:cubicBezTo>
                    <a:pt x="57142" y="119770"/>
                    <a:pt x="54384" y="116564"/>
                    <a:pt x="54384" y="113358"/>
                  </a:cubicBezTo>
                  <a:cubicBezTo>
                    <a:pt x="54384" y="79236"/>
                    <a:pt x="54384" y="79236"/>
                    <a:pt x="54384" y="79236"/>
                  </a:cubicBezTo>
                  <a:cubicBezTo>
                    <a:pt x="47487" y="89083"/>
                    <a:pt x="47487" y="89083"/>
                    <a:pt x="47487" y="89083"/>
                  </a:cubicBezTo>
                  <a:cubicBezTo>
                    <a:pt x="46108" y="90687"/>
                    <a:pt x="44532" y="90687"/>
                    <a:pt x="43152" y="90687"/>
                  </a:cubicBezTo>
                  <a:cubicBezTo>
                    <a:pt x="40394" y="90687"/>
                    <a:pt x="37635" y="89083"/>
                    <a:pt x="37635" y="84045"/>
                  </a:cubicBezTo>
                  <a:cubicBezTo>
                    <a:pt x="37635" y="82442"/>
                    <a:pt x="37635" y="80839"/>
                    <a:pt x="39014" y="8083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 anchor="ctr" anchorCtr="0">
              <a:normAutofit fontScale="25000" lnSpcReduction="20000"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8" name="i$ḻidé"/>
            <p:cNvSpPr txBox="1"/>
            <p:nvPr/>
          </p:nvSpPr>
          <p:spPr>
            <a:xfrm>
              <a:off x="1576398" y="3137183"/>
              <a:ext cx="2104202" cy="175153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/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1200" dirty="0"/>
                <a:t>新会员发展手册</a:t>
              </a:r>
              <a:endParaRPr lang="en-US" altLang="zh-CN" sz="1200" dirty="0"/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1200" dirty="0"/>
                <a:t>老会员服务手册</a:t>
              </a:r>
              <a:endParaRPr lang="en-US" altLang="zh-CN" sz="1200" dirty="0"/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1200" dirty="0"/>
                <a:t>区域活动品牌化、标准化</a:t>
              </a:r>
              <a:endParaRPr lang="en-US" altLang="zh-CN" sz="1200" dirty="0"/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altLang="zh-CN" sz="1200" dirty="0"/>
            </a:p>
            <a:p>
              <a:pPr marL="171450" indent="-1714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altLang="zh-CN" sz="1200" dirty="0"/>
            </a:p>
            <a:p>
              <a:pPr>
                <a:lnSpc>
                  <a:spcPct val="150000"/>
                </a:lnSpc>
              </a:pPr>
              <a:endParaRPr lang="en-US" altLang="zh-CN" sz="1200" dirty="0"/>
            </a:p>
          </p:txBody>
        </p:sp>
        <p:sp>
          <p:nvSpPr>
            <p:cNvPr id="10" name="îšḷîḑê"/>
            <p:cNvSpPr/>
            <p:nvPr/>
          </p:nvSpPr>
          <p:spPr>
            <a:xfrm>
              <a:off x="5148997" y="1776705"/>
              <a:ext cx="1905000" cy="30736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822" y="0"/>
                  </a:moveTo>
                  <a:cubicBezTo>
                    <a:pt x="3505" y="0"/>
                    <a:pt x="0" y="2172"/>
                    <a:pt x="0" y="4850"/>
                  </a:cubicBezTo>
                  <a:lnTo>
                    <a:pt x="0" y="106711"/>
                  </a:lnTo>
                  <a:cubicBezTo>
                    <a:pt x="0" y="109388"/>
                    <a:pt x="3505" y="111561"/>
                    <a:pt x="7822" y="111561"/>
                  </a:cubicBezTo>
                  <a:lnTo>
                    <a:pt x="52000" y="111561"/>
                  </a:lnTo>
                  <a:lnTo>
                    <a:pt x="60000" y="120000"/>
                  </a:lnTo>
                  <a:lnTo>
                    <a:pt x="68000" y="111561"/>
                  </a:lnTo>
                  <a:lnTo>
                    <a:pt x="112177" y="111561"/>
                  </a:lnTo>
                  <a:cubicBezTo>
                    <a:pt x="116494" y="111561"/>
                    <a:pt x="120000" y="109388"/>
                    <a:pt x="120000" y="106711"/>
                  </a:cubicBezTo>
                  <a:lnTo>
                    <a:pt x="120000" y="4850"/>
                  </a:lnTo>
                  <a:cubicBezTo>
                    <a:pt x="120000" y="2172"/>
                    <a:pt x="116494" y="0"/>
                    <a:pt x="112177" y="0"/>
                  </a:cubicBezTo>
                  <a:lnTo>
                    <a:pt x="782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 anchor="ctr" anchorCtr="0">
              <a:normAutofit fontScale="25000" lnSpcReduction="20000"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îṣlîďè"/>
            <p:cNvSpPr/>
            <p:nvPr/>
          </p:nvSpPr>
          <p:spPr>
            <a:xfrm>
              <a:off x="5883540" y="2938392"/>
              <a:ext cx="489556" cy="48968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3568" y="87947"/>
                  </a:moveTo>
                  <a:lnTo>
                    <a:pt x="93568" y="87947"/>
                  </a:lnTo>
                  <a:cubicBezTo>
                    <a:pt x="78502" y="103046"/>
                    <a:pt x="54185" y="104900"/>
                    <a:pt x="37533" y="91655"/>
                  </a:cubicBezTo>
                  <a:cubicBezTo>
                    <a:pt x="13215" y="116026"/>
                    <a:pt x="13215" y="116026"/>
                    <a:pt x="13215" y="116026"/>
                  </a:cubicBezTo>
                  <a:cubicBezTo>
                    <a:pt x="9515" y="119735"/>
                    <a:pt x="5814" y="119735"/>
                    <a:pt x="1850" y="116026"/>
                  </a:cubicBezTo>
                  <a:cubicBezTo>
                    <a:pt x="0" y="114172"/>
                    <a:pt x="0" y="108609"/>
                    <a:pt x="1850" y="104900"/>
                  </a:cubicBezTo>
                  <a:cubicBezTo>
                    <a:pt x="28017" y="80529"/>
                    <a:pt x="28017" y="80529"/>
                    <a:pt x="28017" y="80529"/>
                  </a:cubicBezTo>
                  <a:cubicBezTo>
                    <a:pt x="15066" y="63576"/>
                    <a:pt x="15066" y="39205"/>
                    <a:pt x="31718" y="24370"/>
                  </a:cubicBezTo>
                  <a:cubicBezTo>
                    <a:pt x="46784" y="9271"/>
                    <a:pt x="46784" y="9271"/>
                    <a:pt x="46784" y="9271"/>
                  </a:cubicBezTo>
                  <a:cubicBezTo>
                    <a:pt x="56035" y="20662"/>
                    <a:pt x="56035" y="20662"/>
                    <a:pt x="56035" y="20662"/>
                  </a:cubicBezTo>
                  <a:cubicBezTo>
                    <a:pt x="74801" y="1854"/>
                    <a:pt x="74801" y="1854"/>
                    <a:pt x="74801" y="1854"/>
                  </a:cubicBezTo>
                  <a:cubicBezTo>
                    <a:pt x="76651" y="0"/>
                    <a:pt x="82202" y="0"/>
                    <a:pt x="84052" y="1854"/>
                  </a:cubicBezTo>
                  <a:cubicBezTo>
                    <a:pt x="88017" y="5562"/>
                    <a:pt x="88017" y="9271"/>
                    <a:pt x="84052" y="13245"/>
                  </a:cubicBezTo>
                  <a:cubicBezTo>
                    <a:pt x="67400" y="29933"/>
                    <a:pt x="67400" y="29933"/>
                    <a:pt x="67400" y="29933"/>
                  </a:cubicBezTo>
                  <a:cubicBezTo>
                    <a:pt x="88017" y="50596"/>
                    <a:pt x="88017" y="50596"/>
                    <a:pt x="88017" y="50596"/>
                  </a:cubicBezTo>
                  <a:cubicBezTo>
                    <a:pt x="104669" y="33642"/>
                    <a:pt x="104669" y="33642"/>
                    <a:pt x="104669" y="33642"/>
                  </a:cubicBezTo>
                  <a:cubicBezTo>
                    <a:pt x="108370" y="31788"/>
                    <a:pt x="113920" y="31788"/>
                    <a:pt x="115770" y="33642"/>
                  </a:cubicBezTo>
                  <a:cubicBezTo>
                    <a:pt x="119735" y="37350"/>
                    <a:pt x="119735" y="41059"/>
                    <a:pt x="115770" y="45033"/>
                  </a:cubicBezTo>
                  <a:cubicBezTo>
                    <a:pt x="99118" y="61721"/>
                    <a:pt x="99118" y="61721"/>
                    <a:pt x="99118" y="61721"/>
                  </a:cubicBezTo>
                  <a:cubicBezTo>
                    <a:pt x="108370" y="73112"/>
                    <a:pt x="108370" y="73112"/>
                    <a:pt x="108370" y="73112"/>
                  </a:cubicBezTo>
                  <a:lnTo>
                    <a:pt x="93568" y="87947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wrap="square" lIns="91440" tIns="45720" rIns="91440" bIns="45720" anchor="ctr" anchorCtr="0">
              <a:normAutofit fontScale="25000" lnSpcReduction="20000"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ïsľiḋe"/>
            <p:cNvSpPr txBox="1"/>
            <p:nvPr/>
          </p:nvSpPr>
          <p:spPr>
            <a:xfrm>
              <a:off x="4998863" y="2009167"/>
              <a:ext cx="2048982" cy="55923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 fontScale="92500" lnSpcReduction="10000"/>
            </a:bodyPr>
            <a:lstStyle/>
            <a:p>
              <a:pPr marL="0" marR="0" lvl="0" indent="0" algn="ctr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lang="zh-CN" altLang="en-US" b="1" dirty="0">
                  <a:solidFill>
                    <a:srgbClr val="FFFFFF"/>
                  </a:solidFill>
                </a:rPr>
                <a:t>    </a:t>
              </a:r>
              <a:r>
                <a:rPr lang="de-DE" b="1" dirty="0" err="1">
                  <a:solidFill>
                    <a:srgbClr val="FFFFFF"/>
                  </a:solidFill>
                </a:rPr>
                <a:t>核心骨</a:t>
              </a:r>
              <a:r>
                <a:rPr lang="zh-CN" altLang="en-US" b="1" dirty="0">
                  <a:solidFill>
                    <a:srgbClr val="FFFFFF"/>
                  </a:solidFill>
                </a:rPr>
                <a:t>干</a:t>
              </a:r>
              <a:r>
                <a:rPr kumimoji="0" lang="de-DE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领导力</a:t>
              </a:r>
              <a:r>
                <a:rPr kumimoji="0" lang="zh-CN" altLang="en-US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、</a:t>
              </a:r>
              <a:endPara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  <a:p>
              <a:pPr marL="0" marR="0" lvl="0" indent="0" algn="ctr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zh-CN" altLang="en-US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管理能力培养</a:t>
              </a:r>
              <a:endParaRPr kumimoji="0" lang="de-DE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íṩlíḑê"/>
            <p:cNvSpPr txBox="1"/>
            <p:nvPr/>
          </p:nvSpPr>
          <p:spPr>
            <a:xfrm>
              <a:off x="4998862" y="3428076"/>
              <a:ext cx="2205269" cy="11709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/>
            <a:p>
              <a:pPr marL="0" marR="0" lvl="0" indent="0" algn="ctr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外训</a:t>
              </a: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+</a:t>
              </a: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内训</a:t>
              </a: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  <a:p>
              <a:pPr marL="0" marR="0" lvl="0" indent="0" algn="ctr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lang="zh-CN" altLang="en-US" sz="1200" dirty="0">
                  <a:solidFill>
                    <a:srgbClr val="FFFFFF"/>
                  </a:solidFill>
                </a:rPr>
                <a:t>提升管理能力和领导力</a:t>
              </a:r>
              <a:endParaRPr lang="en-US" altLang="zh-CN" sz="1200" dirty="0">
                <a:solidFill>
                  <a:srgbClr val="FFFFFF"/>
                </a:solidFill>
              </a:endParaRPr>
            </a:p>
            <a:p>
              <a:pPr marL="0" marR="0" lvl="0" indent="0" algn="ctr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lang="zh-CN" altLang="en-US" sz="1200" dirty="0">
                  <a:solidFill>
                    <a:srgbClr val="FFFFFF"/>
                  </a:solidFill>
                </a:rPr>
                <a:t>不断培养梯度人才</a:t>
              </a: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cxnSp>
          <p:nvCxnSpPr>
            <p:cNvPr id="15" name="直接箭头连接符 14"/>
            <p:cNvCxnSpPr/>
            <p:nvPr/>
          </p:nvCxnSpPr>
          <p:spPr>
            <a:xfrm>
              <a:off x="4283645" y="1814052"/>
              <a:ext cx="0" cy="3229897"/>
            </a:xfrm>
            <a:prstGeom prst="straightConnector1">
              <a:avLst/>
            </a:prstGeom>
            <a:ln w="3175" cap="rnd">
              <a:solidFill>
                <a:schemeClr val="tx2">
                  <a:lumMod val="90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íŝḷïdè"/>
            <p:cNvSpPr/>
            <p:nvPr/>
          </p:nvSpPr>
          <p:spPr>
            <a:xfrm>
              <a:off x="9212275" y="2301633"/>
              <a:ext cx="534431" cy="514678"/>
            </a:xfrm>
            <a:custGeom>
              <a:avLst/>
              <a:gdLst>
                <a:gd name="connsiteX0" fmla="*/ 216243 w 609050"/>
                <a:gd name="connsiteY0" fmla="*/ 412730 h 586540"/>
                <a:gd name="connsiteX1" fmla="*/ 216243 w 609050"/>
                <a:gd name="connsiteY1" fmla="*/ 456594 h 586540"/>
                <a:gd name="connsiteX2" fmla="*/ 293953 w 609050"/>
                <a:gd name="connsiteY2" fmla="*/ 456594 h 586540"/>
                <a:gd name="connsiteX3" fmla="*/ 293953 w 609050"/>
                <a:gd name="connsiteY3" fmla="*/ 412730 h 586540"/>
                <a:gd name="connsiteX4" fmla="*/ 69884 w 609050"/>
                <a:gd name="connsiteY4" fmla="*/ 412730 h 586540"/>
                <a:gd name="connsiteX5" fmla="*/ 69884 w 609050"/>
                <a:gd name="connsiteY5" fmla="*/ 456594 h 586540"/>
                <a:gd name="connsiteX6" fmla="*/ 147595 w 609050"/>
                <a:gd name="connsiteY6" fmla="*/ 456594 h 586540"/>
                <a:gd name="connsiteX7" fmla="*/ 147595 w 609050"/>
                <a:gd name="connsiteY7" fmla="*/ 412730 h 586540"/>
                <a:gd name="connsiteX8" fmla="*/ 460769 w 609050"/>
                <a:gd name="connsiteY8" fmla="*/ 376268 h 586540"/>
                <a:gd name="connsiteX9" fmla="*/ 460769 w 609050"/>
                <a:gd name="connsiteY9" fmla="*/ 414786 h 586540"/>
                <a:gd name="connsiteX10" fmla="*/ 555916 w 609050"/>
                <a:gd name="connsiteY10" fmla="*/ 414786 h 586540"/>
                <a:gd name="connsiteX11" fmla="*/ 555916 w 609050"/>
                <a:gd name="connsiteY11" fmla="*/ 376268 h 586540"/>
                <a:gd name="connsiteX12" fmla="*/ 216243 w 609050"/>
                <a:gd name="connsiteY12" fmla="*/ 339670 h 586540"/>
                <a:gd name="connsiteX13" fmla="*/ 216243 w 609050"/>
                <a:gd name="connsiteY13" fmla="*/ 383533 h 586540"/>
                <a:gd name="connsiteX14" fmla="*/ 293953 w 609050"/>
                <a:gd name="connsiteY14" fmla="*/ 383533 h 586540"/>
                <a:gd name="connsiteX15" fmla="*/ 293953 w 609050"/>
                <a:gd name="connsiteY15" fmla="*/ 339670 h 586540"/>
                <a:gd name="connsiteX16" fmla="*/ 69884 w 609050"/>
                <a:gd name="connsiteY16" fmla="*/ 339670 h 586540"/>
                <a:gd name="connsiteX17" fmla="*/ 69884 w 609050"/>
                <a:gd name="connsiteY17" fmla="*/ 383533 h 586540"/>
                <a:gd name="connsiteX18" fmla="*/ 147595 w 609050"/>
                <a:gd name="connsiteY18" fmla="*/ 383533 h 586540"/>
                <a:gd name="connsiteX19" fmla="*/ 147595 w 609050"/>
                <a:gd name="connsiteY19" fmla="*/ 339670 h 586540"/>
                <a:gd name="connsiteX20" fmla="*/ 460769 w 609050"/>
                <a:gd name="connsiteY20" fmla="*/ 303071 h 586540"/>
                <a:gd name="connsiteX21" fmla="*/ 460769 w 609050"/>
                <a:gd name="connsiteY21" fmla="*/ 341726 h 586540"/>
                <a:gd name="connsiteX22" fmla="*/ 555916 w 609050"/>
                <a:gd name="connsiteY22" fmla="*/ 341726 h 586540"/>
                <a:gd name="connsiteX23" fmla="*/ 555916 w 609050"/>
                <a:gd name="connsiteY23" fmla="*/ 303071 h 586540"/>
                <a:gd name="connsiteX24" fmla="*/ 216243 w 609050"/>
                <a:gd name="connsiteY24" fmla="*/ 266609 h 586540"/>
                <a:gd name="connsiteX25" fmla="*/ 216243 w 609050"/>
                <a:gd name="connsiteY25" fmla="*/ 310473 h 586540"/>
                <a:gd name="connsiteX26" fmla="*/ 293953 w 609050"/>
                <a:gd name="connsiteY26" fmla="*/ 310473 h 586540"/>
                <a:gd name="connsiteX27" fmla="*/ 293953 w 609050"/>
                <a:gd name="connsiteY27" fmla="*/ 266609 h 586540"/>
                <a:gd name="connsiteX28" fmla="*/ 69884 w 609050"/>
                <a:gd name="connsiteY28" fmla="*/ 266609 h 586540"/>
                <a:gd name="connsiteX29" fmla="*/ 69884 w 609050"/>
                <a:gd name="connsiteY29" fmla="*/ 310473 h 586540"/>
                <a:gd name="connsiteX30" fmla="*/ 147595 w 609050"/>
                <a:gd name="connsiteY30" fmla="*/ 310473 h 586540"/>
                <a:gd name="connsiteX31" fmla="*/ 147595 w 609050"/>
                <a:gd name="connsiteY31" fmla="*/ 266609 h 586540"/>
                <a:gd name="connsiteX32" fmla="*/ 460769 w 609050"/>
                <a:gd name="connsiteY32" fmla="*/ 230010 h 586540"/>
                <a:gd name="connsiteX33" fmla="*/ 460769 w 609050"/>
                <a:gd name="connsiteY33" fmla="*/ 268528 h 586540"/>
                <a:gd name="connsiteX34" fmla="*/ 555916 w 609050"/>
                <a:gd name="connsiteY34" fmla="*/ 268528 h 586540"/>
                <a:gd name="connsiteX35" fmla="*/ 555916 w 609050"/>
                <a:gd name="connsiteY35" fmla="*/ 230010 h 586540"/>
                <a:gd name="connsiteX36" fmla="*/ 216243 w 609050"/>
                <a:gd name="connsiteY36" fmla="*/ 193549 h 586540"/>
                <a:gd name="connsiteX37" fmla="*/ 216243 w 609050"/>
                <a:gd name="connsiteY37" fmla="*/ 237412 h 586540"/>
                <a:gd name="connsiteX38" fmla="*/ 293953 w 609050"/>
                <a:gd name="connsiteY38" fmla="*/ 237412 h 586540"/>
                <a:gd name="connsiteX39" fmla="*/ 293953 w 609050"/>
                <a:gd name="connsiteY39" fmla="*/ 193549 h 586540"/>
                <a:gd name="connsiteX40" fmla="*/ 69884 w 609050"/>
                <a:gd name="connsiteY40" fmla="*/ 193549 h 586540"/>
                <a:gd name="connsiteX41" fmla="*/ 69884 w 609050"/>
                <a:gd name="connsiteY41" fmla="*/ 237412 h 586540"/>
                <a:gd name="connsiteX42" fmla="*/ 147595 w 609050"/>
                <a:gd name="connsiteY42" fmla="*/ 237412 h 586540"/>
                <a:gd name="connsiteX43" fmla="*/ 147595 w 609050"/>
                <a:gd name="connsiteY43" fmla="*/ 193549 h 586540"/>
                <a:gd name="connsiteX44" fmla="*/ 460769 w 609050"/>
                <a:gd name="connsiteY44" fmla="*/ 156950 h 586540"/>
                <a:gd name="connsiteX45" fmla="*/ 460769 w 609050"/>
                <a:gd name="connsiteY45" fmla="*/ 195468 h 586540"/>
                <a:gd name="connsiteX46" fmla="*/ 555916 w 609050"/>
                <a:gd name="connsiteY46" fmla="*/ 195468 h 586540"/>
                <a:gd name="connsiteX47" fmla="*/ 555916 w 609050"/>
                <a:gd name="connsiteY47" fmla="*/ 156950 h 586540"/>
                <a:gd name="connsiteX48" fmla="*/ 192926 w 609050"/>
                <a:gd name="connsiteY48" fmla="*/ 96251 h 586540"/>
                <a:gd name="connsiteX49" fmla="*/ 361366 w 609050"/>
                <a:gd name="connsiteY49" fmla="*/ 96251 h 586540"/>
                <a:gd name="connsiteX50" fmla="*/ 361366 w 609050"/>
                <a:gd name="connsiteY50" fmla="*/ 114880 h 586540"/>
                <a:gd name="connsiteX51" fmla="*/ 192926 w 609050"/>
                <a:gd name="connsiteY51" fmla="*/ 114880 h 586540"/>
                <a:gd name="connsiteX52" fmla="*/ 192926 w 609050"/>
                <a:gd name="connsiteY52" fmla="*/ 49819 h 586540"/>
                <a:gd name="connsiteX53" fmla="*/ 361366 w 609050"/>
                <a:gd name="connsiteY53" fmla="*/ 49819 h 586540"/>
                <a:gd name="connsiteX54" fmla="*/ 361366 w 609050"/>
                <a:gd name="connsiteY54" fmla="*/ 68307 h 586540"/>
                <a:gd name="connsiteX55" fmla="*/ 192926 w 609050"/>
                <a:gd name="connsiteY55" fmla="*/ 68307 h 586540"/>
                <a:gd name="connsiteX56" fmla="*/ 166130 w 609050"/>
                <a:gd name="connsiteY56" fmla="*/ 25222 h 586540"/>
                <a:gd name="connsiteX57" fmla="*/ 166130 w 609050"/>
                <a:gd name="connsiteY57" fmla="*/ 155716 h 586540"/>
                <a:gd name="connsiteX58" fmla="*/ 338987 w 609050"/>
                <a:gd name="connsiteY58" fmla="*/ 155716 h 586540"/>
                <a:gd name="connsiteX59" fmla="*/ 338987 w 609050"/>
                <a:gd name="connsiteY59" fmla="*/ 341040 h 586540"/>
                <a:gd name="connsiteX60" fmla="*/ 338987 w 609050"/>
                <a:gd name="connsiteY60" fmla="*/ 531710 h 586540"/>
                <a:gd name="connsiteX61" fmla="*/ 366721 w 609050"/>
                <a:gd name="connsiteY61" fmla="*/ 531710 h 586540"/>
                <a:gd name="connsiteX62" fmla="*/ 366721 w 609050"/>
                <a:gd name="connsiteY62" fmla="*/ 341040 h 586540"/>
                <a:gd name="connsiteX63" fmla="*/ 366721 w 609050"/>
                <a:gd name="connsiteY63" fmla="*/ 155305 h 586540"/>
                <a:gd name="connsiteX64" fmla="*/ 388002 w 609050"/>
                <a:gd name="connsiteY64" fmla="*/ 143517 h 586540"/>
                <a:gd name="connsiteX65" fmla="*/ 388002 w 609050"/>
                <a:gd name="connsiteY65" fmla="*/ 25222 h 586540"/>
                <a:gd name="connsiteX66" fmla="*/ 140867 w 609050"/>
                <a:gd name="connsiteY66" fmla="*/ 0 h 586540"/>
                <a:gd name="connsiteX67" fmla="*/ 413402 w 609050"/>
                <a:gd name="connsiteY67" fmla="*/ 0 h 586540"/>
                <a:gd name="connsiteX68" fmla="*/ 413402 w 609050"/>
                <a:gd name="connsiteY68" fmla="*/ 129398 h 586540"/>
                <a:gd name="connsiteX69" fmla="*/ 432486 w 609050"/>
                <a:gd name="connsiteY69" fmla="*/ 118843 h 586540"/>
                <a:gd name="connsiteX70" fmla="*/ 584199 w 609050"/>
                <a:gd name="connsiteY70" fmla="*/ 118843 h 586540"/>
                <a:gd name="connsiteX71" fmla="*/ 584199 w 609050"/>
                <a:gd name="connsiteY71" fmla="*/ 531710 h 586540"/>
                <a:gd name="connsiteX72" fmla="*/ 609050 w 609050"/>
                <a:gd name="connsiteY72" fmla="*/ 531710 h 586540"/>
                <a:gd name="connsiteX73" fmla="*/ 609050 w 609050"/>
                <a:gd name="connsiteY73" fmla="*/ 586540 h 586540"/>
                <a:gd name="connsiteX74" fmla="*/ 0 w 609050"/>
                <a:gd name="connsiteY74" fmla="*/ 586540 h 586540"/>
                <a:gd name="connsiteX75" fmla="*/ 0 w 609050"/>
                <a:gd name="connsiteY75" fmla="*/ 531710 h 586540"/>
                <a:gd name="connsiteX76" fmla="*/ 24851 w 609050"/>
                <a:gd name="connsiteY76" fmla="*/ 531710 h 586540"/>
                <a:gd name="connsiteX77" fmla="*/ 24851 w 609050"/>
                <a:gd name="connsiteY77" fmla="*/ 155716 h 586540"/>
                <a:gd name="connsiteX78" fmla="*/ 140867 w 609050"/>
                <a:gd name="connsiteY78" fmla="*/ 155716 h 586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609050" h="586540">
                  <a:moveTo>
                    <a:pt x="216243" y="412730"/>
                  </a:moveTo>
                  <a:lnTo>
                    <a:pt x="216243" y="456594"/>
                  </a:lnTo>
                  <a:lnTo>
                    <a:pt x="293953" y="456594"/>
                  </a:lnTo>
                  <a:lnTo>
                    <a:pt x="293953" y="412730"/>
                  </a:lnTo>
                  <a:close/>
                  <a:moveTo>
                    <a:pt x="69884" y="412730"/>
                  </a:moveTo>
                  <a:lnTo>
                    <a:pt x="69884" y="456594"/>
                  </a:lnTo>
                  <a:lnTo>
                    <a:pt x="147595" y="456594"/>
                  </a:lnTo>
                  <a:lnTo>
                    <a:pt x="147595" y="412730"/>
                  </a:lnTo>
                  <a:close/>
                  <a:moveTo>
                    <a:pt x="460769" y="376268"/>
                  </a:moveTo>
                  <a:lnTo>
                    <a:pt x="460769" y="414786"/>
                  </a:lnTo>
                  <a:lnTo>
                    <a:pt x="555916" y="414786"/>
                  </a:lnTo>
                  <a:lnTo>
                    <a:pt x="555916" y="376268"/>
                  </a:lnTo>
                  <a:close/>
                  <a:moveTo>
                    <a:pt x="216243" y="339670"/>
                  </a:moveTo>
                  <a:lnTo>
                    <a:pt x="216243" y="383533"/>
                  </a:lnTo>
                  <a:lnTo>
                    <a:pt x="293953" y="383533"/>
                  </a:lnTo>
                  <a:lnTo>
                    <a:pt x="293953" y="339670"/>
                  </a:lnTo>
                  <a:close/>
                  <a:moveTo>
                    <a:pt x="69884" y="339670"/>
                  </a:moveTo>
                  <a:lnTo>
                    <a:pt x="69884" y="383533"/>
                  </a:lnTo>
                  <a:lnTo>
                    <a:pt x="147595" y="383533"/>
                  </a:lnTo>
                  <a:lnTo>
                    <a:pt x="147595" y="339670"/>
                  </a:lnTo>
                  <a:close/>
                  <a:moveTo>
                    <a:pt x="460769" y="303071"/>
                  </a:moveTo>
                  <a:lnTo>
                    <a:pt x="460769" y="341726"/>
                  </a:lnTo>
                  <a:lnTo>
                    <a:pt x="555916" y="341726"/>
                  </a:lnTo>
                  <a:lnTo>
                    <a:pt x="555916" y="303071"/>
                  </a:lnTo>
                  <a:close/>
                  <a:moveTo>
                    <a:pt x="216243" y="266609"/>
                  </a:moveTo>
                  <a:lnTo>
                    <a:pt x="216243" y="310473"/>
                  </a:lnTo>
                  <a:lnTo>
                    <a:pt x="293953" y="310473"/>
                  </a:lnTo>
                  <a:lnTo>
                    <a:pt x="293953" y="266609"/>
                  </a:lnTo>
                  <a:close/>
                  <a:moveTo>
                    <a:pt x="69884" y="266609"/>
                  </a:moveTo>
                  <a:lnTo>
                    <a:pt x="69884" y="310473"/>
                  </a:lnTo>
                  <a:lnTo>
                    <a:pt x="147595" y="310473"/>
                  </a:lnTo>
                  <a:lnTo>
                    <a:pt x="147595" y="266609"/>
                  </a:lnTo>
                  <a:close/>
                  <a:moveTo>
                    <a:pt x="460769" y="230010"/>
                  </a:moveTo>
                  <a:lnTo>
                    <a:pt x="460769" y="268528"/>
                  </a:lnTo>
                  <a:lnTo>
                    <a:pt x="555916" y="268528"/>
                  </a:lnTo>
                  <a:lnTo>
                    <a:pt x="555916" y="230010"/>
                  </a:lnTo>
                  <a:close/>
                  <a:moveTo>
                    <a:pt x="216243" y="193549"/>
                  </a:moveTo>
                  <a:lnTo>
                    <a:pt x="216243" y="237412"/>
                  </a:lnTo>
                  <a:lnTo>
                    <a:pt x="293953" y="237412"/>
                  </a:lnTo>
                  <a:lnTo>
                    <a:pt x="293953" y="193549"/>
                  </a:lnTo>
                  <a:close/>
                  <a:moveTo>
                    <a:pt x="69884" y="193549"/>
                  </a:moveTo>
                  <a:lnTo>
                    <a:pt x="69884" y="237412"/>
                  </a:lnTo>
                  <a:lnTo>
                    <a:pt x="147595" y="237412"/>
                  </a:lnTo>
                  <a:lnTo>
                    <a:pt x="147595" y="193549"/>
                  </a:lnTo>
                  <a:close/>
                  <a:moveTo>
                    <a:pt x="460769" y="156950"/>
                  </a:moveTo>
                  <a:lnTo>
                    <a:pt x="460769" y="195468"/>
                  </a:lnTo>
                  <a:lnTo>
                    <a:pt x="555916" y="195468"/>
                  </a:lnTo>
                  <a:lnTo>
                    <a:pt x="555916" y="156950"/>
                  </a:lnTo>
                  <a:close/>
                  <a:moveTo>
                    <a:pt x="192926" y="96251"/>
                  </a:moveTo>
                  <a:lnTo>
                    <a:pt x="361366" y="96251"/>
                  </a:lnTo>
                  <a:lnTo>
                    <a:pt x="361366" y="114880"/>
                  </a:lnTo>
                  <a:lnTo>
                    <a:pt x="192926" y="114880"/>
                  </a:lnTo>
                  <a:close/>
                  <a:moveTo>
                    <a:pt x="192926" y="49819"/>
                  </a:moveTo>
                  <a:lnTo>
                    <a:pt x="361366" y="49819"/>
                  </a:lnTo>
                  <a:lnTo>
                    <a:pt x="361366" y="68307"/>
                  </a:lnTo>
                  <a:lnTo>
                    <a:pt x="192926" y="68307"/>
                  </a:lnTo>
                  <a:close/>
                  <a:moveTo>
                    <a:pt x="166130" y="25222"/>
                  </a:moveTo>
                  <a:lnTo>
                    <a:pt x="166130" y="155716"/>
                  </a:lnTo>
                  <a:lnTo>
                    <a:pt x="338987" y="155716"/>
                  </a:lnTo>
                  <a:lnTo>
                    <a:pt x="338987" y="341040"/>
                  </a:lnTo>
                  <a:lnTo>
                    <a:pt x="338987" y="531710"/>
                  </a:lnTo>
                  <a:lnTo>
                    <a:pt x="366721" y="531710"/>
                  </a:lnTo>
                  <a:lnTo>
                    <a:pt x="366721" y="341040"/>
                  </a:lnTo>
                  <a:lnTo>
                    <a:pt x="366721" y="155305"/>
                  </a:lnTo>
                  <a:lnTo>
                    <a:pt x="388002" y="143517"/>
                  </a:lnTo>
                  <a:lnTo>
                    <a:pt x="388002" y="25222"/>
                  </a:lnTo>
                  <a:close/>
                  <a:moveTo>
                    <a:pt x="140867" y="0"/>
                  </a:moveTo>
                  <a:lnTo>
                    <a:pt x="413402" y="0"/>
                  </a:lnTo>
                  <a:lnTo>
                    <a:pt x="413402" y="129398"/>
                  </a:lnTo>
                  <a:lnTo>
                    <a:pt x="432486" y="118843"/>
                  </a:lnTo>
                  <a:lnTo>
                    <a:pt x="584199" y="118843"/>
                  </a:lnTo>
                  <a:lnTo>
                    <a:pt x="584199" y="531710"/>
                  </a:lnTo>
                  <a:lnTo>
                    <a:pt x="609050" y="531710"/>
                  </a:lnTo>
                  <a:lnTo>
                    <a:pt x="609050" y="586540"/>
                  </a:lnTo>
                  <a:lnTo>
                    <a:pt x="0" y="586540"/>
                  </a:lnTo>
                  <a:lnTo>
                    <a:pt x="0" y="531710"/>
                  </a:lnTo>
                  <a:lnTo>
                    <a:pt x="24851" y="531710"/>
                  </a:lnTo>
                  <a:lnTo>
                    <a:pt x="24851" y="155716"/>
                  </a:lnTo>
                  <a:lnTo>
                    <a:pt x="140867" y="15571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îsļïḋê"/>
            <p:cNvSpPr txBox="1"/>
            <p:nvPr/>
          </p:nvSpPr>
          <p:spPr>
            <a:xfrm>
              <a:off x="8567207" y="1616656"/>
              <a:ext cx="1824568" cy="39251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1">
              <a:normAutofit lnSpcReduction="10000"/>
            </a:bodyPr>
            <a:lstStyle/>
            <a:p>
              <a:pPr marL="0" marR="0" lvl="0" indent="0" algn="ctr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endPara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ïṩľîḋê"/>
            <p:cNvSpPr txBox="1"/>
            <p:nvPr/>
          </p:nvSpPr>
          <p:spPr>
            <a:xfrm>
              <a:off x="8567207" y="3137183"/>
              <a:ext cx="1824568" cy="102090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/>
            <a:p>
              <a:pPr marL="0" marR="0" lvl="0" indent="0" algn="ctr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endParaRPr kumimoji="0" lang="de-DE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20" name="直接箭头连接符 19"/>
            <p:cNvCxnSpPr/>
            <p:nvPr/>
          </p:nvCxnSpPr>
          <p:spPr>
            <a:xfrm>
              <a:off x="7885673" y="1814052"/>
              <a:ext cx="0" cy="3229897"/>
            </a:xfrm>
            <a:prstGeom prst="straightConnector1">
              <a:avLst/>
            </a:prstGeom>
            <a:ln w="3175" cap="rnd">
              <a:solidFill>
                <a:schemeClr val="tx2">
                  <a:lumMod val="90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îṥļîḋè"/>
          <p:cNvSpPr txBox="1"/>
          <p:nvPr/>
        </p:nvSpPr>
        <p:spPr>
          <a:xfrm>
            <a:off x="8486600" y="1680340"/>
            <a:ext cx="1824568" cy="39251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1">
            <a:normAutofit fontScale="85000" lnSpcReduction="10000"/>
          </a:bodyPr>
          <a:lstStyle/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lang="zh-CN" altLang="en-US" sz="2000" b="1" dirty="0">
                <a:solidFill>
                  <a:srgbClr val="000000"/>
                </a:solidFill>
              </a:rPr>
              <a:t>人员专业化培养</a:t>
            </a: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9" name="i$ḻidé"/>
          <p:cNvSpPr txBox="1"/>
          <p:nvPr/>
        </p:nvSpPr>
        <p:spPr>
          <a:xfrm>
            <a:off x="8625129" y="2968360"/>
            <a:ext cx="2104202" cy="175153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rm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200" dirty="0"/>
              <a:t>每人打造一门擅长“课程”</a:t>
            </a:r>
            <a:endParaRPr lang="en-US" altLang="zh-CN" sz="1200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200" dirty="0"/>
              <a:t>围绕工作内容，进行专业领域的深挖</a:t>
            </a:r>
            <a:endParaRPr lang="en-US" altLang="zh-CN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人才梯队培养、组织进化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11</a:t>
            </a:fld>
            <a:endParaRPr lang="zh-CN" altLang="en-US"/>
          </a:p>
        </p:txBody>
      </p:sp>
      <p:grpSp>
        <p:nvGrpSpPr>
          <p:cNvPr id="5" name="fd1366ba-7641-464a-932f-5d857f1af7e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059918" y="1743940"/>
            <a:ext cx="9958993" cy="4399685"/>
            <a:chOff x="1059918" y="1743940"/>
            <a:chExt cx="9958993" cy="4399685"/>
          </a:xfrm>
        </p:grpSpPr>
        <p:grpSp>
          <p:nvGrpSpPr>
            <p:cNvPr id="6" name="iS1iḍé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  <p:cNvGrpSpPr>
              <a:grpSpLocks noChangeAspect="1"/>
            </p:cNvGrpSpPr>
            <p:nvPr/>
          </p:nvGrpSpPr>
          <p:grpSpPr>
            <a:xfrm>
              <a:off x="1059918" y="1743940"/>
              <a:ext cx="9958993" cy="3126329"/>
              <a:chOff x="1059918" y="1686790"/>
              <a:chExt cx="9958993" cy="3126329"/>
            </a:xfrm>
          </p:grpSpPr>
          <p:sp>
            <p:nvSpPr>
              <p:cNvPr id="10" name="ïṣ1íḓé"/>
              <p:cNvSpPr/>
              <p:nvPr/>
            </p:nvSpPr>
            <p:spPr bwMode="auto">
              <a:xfrm>
                <a:off x="1059918" y="1686790"/>
                <a:ext cx="2443859" cy="2443859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1" name="îṥḷïďè"/>
              <p:cNvSpPr/>
              <p:nvPr/>
            </p:nvSpPr>
            <p:spPr bwMode="auto">
              <a:xfrm>
                <a:off x="1503145" y="2130015"/>
                <a:ext cx="1557409" cy="1557409"/>
              </a:xfrm>
              <a:prstGeom prst="ellipse">
                <a:avLst/>
              </a:prstGeom>
              <a:solidFill>
                <a:schemeClr val="accent1"/>
              </a:solidFill>
              <a:ln w="76200">
                <a:solidFill>
                  <a:schemeClr val="bg1"/>
                </a:solidFill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12" name="ïšľïďe"/>
              <p:cNvGrpSpPr/>
              <p:nvPr/>
            </p:nvGrpSpPr>
            <p:grpSpPr>
              <a:xfrm>
                <a:off x="3153571" y="1914547"/>
                <a:ext cx="3340223" cy="1988346"/>
                <a:chOff x="2864250" y="1742172"/>
                <a:chExt cx="1976635" cy="1176638"/>
              </a:xfrm>
              <a:solidFill>
                <a:schemeClr val="accent1">
                  <a:lumMod val="20000"/>
                  <a:lumOff val="80000"/>
                </a:schemeClr>
              </a:solidFill>
            </p:grpSpPr>
            <p:sp>
              <p:nvSpPr>
                <p:cNvPr id="67" name="íṣľïḑê"/>
                <p:cNvSpPr/>
                <p:nvPr/>
              </p:nvSpPr>
              <p:spPr bwMode="auto">
                <a:xfrm rot="8100000" flipH="1">
                  <a:off x="2864250" y="1800627"/>
                  <a:ext cx="1059730" cy="1059728"/>
                </a:xfrm>
                <a:custGeom>
                  <a:avLst/>
                  <a:gdLst/>
                  <a:ahLst/>
                  <a:cxnLst>
                    <a:cxn ang="0">
                      <a:pos x="158" y="73"/>
                    </a:cxn>
                    <a:cxn ang="0">
                      <a:pos x="86" y="0"/>
                    </a:cxn>
                    <a:cxn ang="0">
                      <a:pos x="0" y="87"/>
                    </a:cxn>
                    <a:cxn ang="0">
                      <a:pos x="69" y="158"/>
                    </a:cxn>
                    <a:cxn ang="0">
                      <a:pos x="158" y="73"/>
                    </a:cxn>
                  </a:cxnLst>
                  <a:rect l="0" t="0" r="r" b="b"/>
                  <a:pathLst>
                    <a:path w="158" h="158">
                      <a:moveTo>
                        <a:pt x="158" y="73"/>
                      </a:moveTo>
                      <a:cubicBezTo>
                        <a:pt x="86" y="0"/>
                        <a:pt x="86" y="0"/>
                        <a:pt x="86" y="0"/>
                      </a:cubicBezTo>
                      <a:cubicBezTo>
                        <a:pt x="85" y="51"/>
                        <a:pt x="50" y="86"/>
                        <a:pt x="0" y="87"/>
                      </a:cubicBezTo>
                      <a:cubicBezTo>
                        <a:pt x="69" y="158"/>
                        <a:pt x="69" y="158"/>
                        <a:pt x="69" y="158"/>
                      </a:cubicBezTo>
                      <a:cubicBezTo>
                        <a:pt x="71" y="107"/>
                        <a:pt x="107" y="73"/>
                        <a:pt x="158" y="73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68" name="iśľîḑè"/>
                <p:cNvSpPr/>
                <p:nvPr/>
              </p:nvSpPr>
              <p:spPr bwMode="auto">
                <a:xfrm>
                  <a:off x="3664247" y="1742172"/>
                  <a:ext cx="1176638" cy="1176638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13" name="islïḑè"/>
              <p:cNvGrpSpPr/>
              <p:nvPr/>
            </p:nvGrpSpPr>
            <p:grpSpPr>
              <a:xfrm>
                <a:off x="6208863" y="2071457"/>
                <a:ext cx="2789075" cy="1674531"/>
                <a:chOff x="4672271" y="1835025"/>
                <a:chExt cx="1650483" cy="990932"/>
              </a:xfrm>
              <a:solidFill>
                <a:schemeClr val="accent1">
                  <a:lumMod val="20000"/>
                  <a:lumOff val="80000"/>
                </a:schemeClr>
              </a:solidFill>
            </p:grpSpPr>
            <p:sp>
              <p:nvSpPr>
                <p:cNvPr id="65" name="îšľidè"/>
                <p:cNvSpPr/>
                <p:nvPr/>
              </p:nvSpPr>
              <p:spPr bwMode="auto">
                <a:xfrm rot="8100000" flipH="1">
                  <a:off x="4672271" y="1899389"/>
                  <a:ext cx="862206" cy="862204"/>
                </a:xfrm>
                <a:custGeom>
                  <a:avLst/>
                  <a:gdLst/>
                  <a:ahLst/>
                  <a:cxnLst>
                    <a:cxn ang="0">
                      <a:pos x="158" y="73"/>
                    </a:cxn>
                    <a:cxn ang="0">
                      <a:pos x="86" y="0"/>
                    </a:cxn>
                    <a:cxn ang="0">
                      <a:pos x="0" y="87"/>
                    </a:cxn>
                    <a:cxn ang="0">
                      <a:pos x="69" y="158"/>
                    </a:cxn>
                    <a:cxn ang="0">
                      <a:pos x="158" y="73"/>
                    </a:cxn>
                  </a:cxnLst>
                  <a:rect l="0" t="0" r="r" b="b"/>
                  <a:pathLst>
                    <a:path w="158" h="158">
                      <a:moveTo>
                        <a:pt x="158" y="73"/>
                      </a:moveTo>
                      <a:cubicBezTo>
                        <a:pt x="86" y="0"/>
                        <a:pt x="86" y="0"/>
                        <a:pt x="86" y="0"/>
                      </a:cubicBezTo>
                      <a:cubicBezTo>
                        <a:pt x="85" y="51"/>
                        <a:pt x="50" y="86"/>
                        <a:pt x="0" y="87"/>
                      </a:cubicBezTo>
                      <a:cubicBezTo>
                        <a:pt x="69" y="158"/>
                        <a:pt x="69" y="158"/>
                        <a:pt x="69" y="158"/>
                      </a:cubicBezTo>
                      <a:cubicBezTo>
                        <a:pt x="71" y="107"/>
                        <a:pt x="107" y="73"/>
                        <a:pt x="158" y="73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66" name="îṥḷiḓé"/>
                <p:cNvSpPr/>
                <p:nvPr/>
              </p:nvSpPr>
              <p:spPr bwMode="auto">
                <a:xfrm>
                  <a:off x="5331822" y="1835025"/>
                  <a:ext cx="990932" cy="990932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14" name="îṩľîďe"/>
              <p:cNvGrpSpPr/>
              <p:nvPr/>
            </p:nvGrpSpPr>
            <p:grpSpPr>
              <a:xfrm>
                <a:off x="8757968" y="2238159"/>
                <a:ext cx="2260943" cy="1341122"/>
                <a:chOff x="6414703" y="1981123"/>
                <a:chExt cx="1532523" cy="909045"/>
              </a:xfrm>
              <a:solidFill>
                <a:schemeClr val="accent1">
                  <a:lumMod val="20000"/>
                  <a:lumOff val="80000"/>
                </a:schemeClr>
              </a:solidFill>
            </p:grpSpPr>
            <p:sp>
              <p:nvSpPr>
                <p:cNvPr id="63" name="íṣḻiḑê"/>
                <p:cNvSpPr/>
                <p:nvPr/>
              </p:nvSpPr>
              <p:spPr bwMode="auto">
                <a:xfrm rot="8100000" flipH="1">
                  <a:off x="6414703" y="2019786"/>
                  <a:ext cx="831722" cy="831720"/>
                </a:xfrm>
                <a:custGeom>
                  <a:avLst/>
                  <a:gdLst/>
                  <a:ahLst/>
                  <a:cxnLst>
                    <a:cxn ang="0">
                      <a:pos x="158" y="73"/>
                    </a:cxn>
                    <a:cxn ang="0">
                      <a:pos x="86" y="0"/>
                    </a:cxn>
                    <a:cxn ang="0">
                      <a:pos x="0" y="87"/>
                    </a:cxn>
                    <a:cxn ang="0">
                      <a:pos x="69" y="158"/>
                    </a:cxn>
                    <a:cxn ang="0">
                      <a:pos x="158" y="73"/>
                    </a:cxn>
                  </a:cxnLst>
                  <a:rect l="0" t="0" r="r" b="b"/>
                  <a:pathLst>
                    <a:path w="158" h="158">
                      <a:moveTo>
                        <a:pt x="158" y="73"/>
                      </a:moveTo>
                      <a:cubicBezTo>
                        <a:pt x="86" y="0"/>
                        <a:pt x="86" y="0"/>
                        <a:pt x="86" y="0"/>
                      </a:cubicBezTo>
                      <a:cubicBezTo>
                        <a:pt x="85" y="51"/>
                        <a:pt x="50" y="86"/>
                        <a:pt x="0" y="87"/>
                      </a:cubicBezTo>
                      <a:cubicBezTo>
                        <a:pt x="69" y="158"/>
                        <a:pt x="69" y="158"/>
                        <a:pt x="69" y="158"/>
                      </a:cubicBezTo>
                      <a:cubicBezTo>
                        <a:pt x="71" y="107"/>
                        <a:pt x="107" y="73"/>
                        <a:pt x="158" y="73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64" name="iSḻiḓê"/>
                <p:cNvSpPr/>
                <p:nvPr/>
              </p:nvSpPr>
              <p:spPr bwMode="auto">
                <a:xfrm>
                  <a:off x="7038181" y="1981123"/>
                  <a:ext cx="909045" cy="909045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15" name="ïS1íde"/>
              <p:cNvSpPr/>
              <p:nvPr/>
            </p:nvSpPr>
            <p:spPr bwMode="auto">
              <a:xfrm>
                <a:off x="7627103" y="2375153"/>
                <a:ext cx="1067135" cy="1067135"/>
              </a:xfrm>
              <a:prstGeom prst="ellipse">
                <a:avLst/>
              </a:prstGeom>
              <a:solidFill>
                <a:schemeClr val="accent3"/>
              </a:solidFill>
              <a:ln w="76200">
                <a:solidFill>
                  <a:schemeClr val="bg1"/>
                </a:solidFill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16" name="íṩḷïďe"/>
              <p:cNvGrpSpPr/>
              <p:nvPr/>
            </p:nvGrpSpPr>
            <p:grpSpPr>
              <a:xfrm>
                <a:off x="7915900" y="2645424"/>
                <a:ext cx="489543" cy="526565"/>
                <a:chOff x="4679950" y="2714626"/>
                <a:chExt cx="188913" cy="203200"/>
              </a:xfrm>
              <a:solidFill>
                <a:schemeClr val="bg1"/>
              </a:solidFill>
            </p:grpSpPr>
            <p:sp>
              <p:nvSpPr>
                <p:cNvPr id="60" name="îś1ïḓê"/>
                <p:cNvSpPr/>
                <p:nvPr/>
              </p:nvSpPr>
              <p:spPr bwMode="auto">
                <a:xfrm>
                  <a:off x="4792663" y="2824163"/>
                  <a:ext cx="76200" cy="93663"/>
                </a:xfrm>
                <a:custGeom>
                  <a:avLst/>
                  <a:gdLst/>
                  <a:ahLst/>
                  <a:cxnLst>
                    <a:cxn ang="0">
                      <a:pos x="49" y="12"/>
                    </a:cxn>
                    <a:cxn ang="0">
                      <a:pos x="43" y="5"/>
                    </a:cxn>
                    <a:cxn ang="0">
                      <a:pos x="35" y="1"/>
                    </a:cxn>
                    <a:cxn ang="0">
                      <a:pos x="26" y="0"/>
                    </a:cxn>
                    <a:cxn ang="0">
                      <a:pos x="7" y="6"/>
                    </a:cxn>
                    <a:cxn ang="0">
                      <a:pos x="0" y="25"/>
                    </a:cxn>
                    <a:cxn ang="0">
                      <a:pos x="0" y="40"/>
                    </a:cxn>
                    <a:cxn ang="0">
                      <a:pos x="7" y="57"/>
                    </a:cxn>
                    <a:cxn ang="0">
                      <a:pos x="26" y="62"/>
                    </a:cxn>
                    <a:cxn ang="0">
                      <a:pos x="35" y="61"/>
                    </a:cxn>
                    <a:cxn ang="0">
                      <a:pos x="43" y="58"/>
                    </a:cxn>
                    <a:cxn ang="0">
                      <a:pos x="49" y="51"/>
                    </a:cxn>
                    <a:cxn ang="0">
                      <a:pos x="51" y="40"/>
                    </a:cxn>
                    <a:cxn ang="0">
                      <a:pos x="51" y="24"/>
                    </a:cxn>
                    <a:cxn ang="0">
                      <a:pos x="49" y="12"/>
                    </a:cxn>
                    <a:cxn ang="0">
                      <a:pos x="37" y="39"/>
                    </a:cxn>
                    <a:cxn ang="0">
                      <a:pos x="34" y="46"/>
                    </a:cxn>
                    <a:cxn ang="0">
                      <a:pos x="26" y="49"/>
                    </a:cxn>
                    <a:cxn ang="0">
                      <a:pos x="17" y="46"/>
                    </a:cxn>
                    <a:cxn ang="0">
                      <a:pos x="15" y="38"/>
                    </a:cxn>
                    <a:cxn ang="0">
                      <a:pos x="15" y="28"/>
                    </a:cxn>
                    <a:cxn ang="0">
                      <a:pos x="17" y="18"/>
                    </a:cxn>
                    <a:cxn ang="0">
                      <a:pos x="26" y="14"/>
                    </a:cxn>
                    <a:cxn ang="0">
                      <a:pos x="34" y="18"/>
                    </a:cxn>
                    <a:cxn ang="0">
                      <a:pos x="37" y="27"/>
                    </a:cxn>
                    <a:cxn ang="0">
                      <a:pos x="37" y="39"/>
                    </a:cxn>
                  </a:cxnLst>
                  <a:rect l="0" t="0" r="r" b="b"/>
                  <a:pathLst>
                    <a:path w="51" h="62">
                      <a:moveTo>
                        <a:pt x="49" y="12"/>
                      </a:moveTo>
                      <a:cubicBezTo>
                        <a:pt x="47" y="9"/>
                        <a:pt x="45" y="7"/>
                        <a:pt x="43" y="5"/>
                      </a:cubicBezTo>
                      <a:cubicBezTo>
                        <a:pt x="40" y="3"/>
                        <a:pt x="38" y="2"/>
                        <a:pt x="35" y="1"/>
                      </a:cubicBezTo>
                      <a:cubicBezTo>
                        <a:pt x="32" y="0"/>
                        <a:pt x="29" y="0"/>
                        <a:pt x="26" y="0"/>
                      </a:cubicBezTo>
                      <a:cubicBezTo>
                        <a:pt x="18" y="0"/>
                        <a:pt x="12" y="2"/>
                        <a:pt x="7" y="6"/>
                      </a:cubicBezTo>
                      <a:cubicBezTo>
                        <a:pt x="2" y="10"/>
                        <a:pt x="0" y="17"/>
                        <a:pt x="0" y="25"/>
                      </a:cubicBezTo>
                      <a:cubicBezTo>
                        <a:pt x="0" y="40"/>
                        <a:pt x="0" y="40"/>
                        <a:pt x="0" y="40"/>
                      </a:cubicBezTo>
                      <a:cubicBezTo>
                        <a:pt x="0" y="47"/>
                        <a:pt x="2" y="53"/>
                        <a:pt x="7" y="57"/>
                      </a:cubicBezTo>
                      <a:cubicBezTo>
                        <a:pt x="12" y="61"/>
                        <a:pt x="18" y="62"/>
                        <a:pt x="26" y="62"/>
                      </a:cubicBezTo>
                      <a:cubicBezTo>
                        <a:pt x="29" y="62"/>
                        <a:pt x="32" y="62"/>
                        <a:pt x="35" y="61"/>
                      </a:cubicBezTo>
                      <a:cubicBezTo>
                        <a:pt x="38" y="61"/>
                        <a:pt x="41" y="59"/>
                        <a:pt x="43" y="58"/>
                      </a:cubicBezTo>
                      <a:cubicBezTo>
                        <a:pt x="45" y="56"/>
                        <a:pt x="47" y="53"/>
                        <a:pt x="49" y="51"/>
                      </a:cubicBezTo>
                      <a:cubicBezTo>
                        <a:pt x="50" y="48"/>
                        <a:pt x="51" y="44"/>
                        <a:pt x="51" y="40"/>
                      </a:cubicBezTo>
                      <a:cubicBezTo>
                        <a:pt x="51" y="24"/>
                        <a:pt x="51" y="24"/>
                        <a:pt x="51" y="24"/>
                      </a:cubicBezTo>
                      <a:cubicBezTo>
                        <a:pt x="51" y="19"/>
                        <a:pt x="50" y="15"/>
                        <a:pt x="49" y="12"/>
                      </a:cubicBezTo>
                      <a:close/>
                      <a:moveTo>
                        <a:pt x="37" y="39"/>
                      </a:moveTo>
                      <a:cubicBezTo>
                        <a:pt x="37" y="41"/>
                        <a:pt x="36" y="43"/>
                        <a:pt x="34" y="46"/>
                      </a:cubicBezTo>
                      <a:cubicBezTo>
                        <a:pt x="33" y="48"/>
                        <a:pt x="30" y="49"/>
                        <a:pt x="26" y="49"/>
                      </a:cubicBezTo>
                      <a:cubicBezTo>
                        <a:pt x="22" y="49"/>
                        <a:pt x="19" y="48"/>
                        <a:pt x="17" y="46"/>
                      </a:cubicBezTo>
                      <a:cubicBezTo>
                        <a:pt x="15" y="44"/>
                        <a:pt x="15" y="41"/>
                        <a:pt x="15" y="38"/>
                      </a:cubicBezTo>
                      <a:cubicBezTo>
                        <a:pt x="15" y="28"/>
                        <a:pt x="15" y="28"/>
                        <a:pt x="15" y="28"/>
                      </a:cubicBezTo>
                      <a:cubicBezTo>
                        <a:pt x="15" y="24"/>
                        <a:pt x="15" y="20"/>
                        <a:pt x="17" y="18"/>
                      </a:cubicBezTo>
                      <a:cubicBezTo>
                        <a:pt x="19" y="15"/>
                        <a:pt x="22" y="14"/>
                        <a:pt x="26" y="14"/>
                      </a:cubicBezTo>
                      <a:cubicBezTo>
                        <a:pt x="30" y="14"/>
                        <a:pt x="33" y="15"/>
                        <a:pt x="34" y="18"/>
                      </a:cubicBezTo>
                      <a:cubicBezTo>
                        <a:pt x="36" y="21"/>
                        <a:pt x="37" y="24"/>
                        <a:pt x="37" y="27"/>
                      </a:cubicBezTo>
                      <a:lnTo>
                        <a:pt x="37" y="39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61" name="íṩľidè"/>
                <p:cNvSpPr/>
                <p:nvPr/>
              </p:nvSpPr>
              <p:spPr bwMode="auto">
                <a:xfrm>
                  <a:off x="4679950" y="2716213"/>
                  <a:ext cx="77788" cy="95250"/>
                </a:xfrm>
                <a:custGeom>
                  <a:avLst/>
                  <a:gdLst/>
                  <a:ahLst/>
                  <a:cxnLst>
                    <a:cxn ang="0">
                      <a:pos x="35" y="62"/>
                    </a:cxn>
                    <a:cxn ang="0">
                      <a:pos x="43" y="58"/>
                    </a:cxn>
                    <a:cxn ang="0">
                      <a:pos x="49" y="51"/>
                    </a:cxn>
                    <a:cxn ang="0">
                      <a:pos x="51" y="40"/>
                    </a:cxn>
                    <a:cxn ang="0">
                      <a:pos x="51" y="24"/>
                    </a:cxn>
                    <a:cxn ang="0">
                      <a:pos x="49" y="13"/>
                    </a:cxn>
                    <a:cxn ang="0">
                      <a:pos x="43" y="5"/>
                    </a:cxn>
                    <a:cxn ang="0">
                      <a:pos x="35" y="1"/>
                    </a:cxn>
                    <a:cxn ang="0">
                      <a:pos x="26" y="0"/>
                    </a:cxn>
                    <a:cxn ang="0">
                      <a:pos x="7" y="7"/>
                    </a:cxn>
                    <a:cxn ang="0">
                      <a:pos x="0" y="26"/>
                    </a:cxn>
                    <a:cxn ang="0">
                      <a:pos x="0" y="40"/>
                    </a:cxn>
                    <a:cxn ang="0">
                      <a:pos x="7" y="57"/>
                    </a:cxn>
                    <a:cxn ang="0">
                      <a:pos x="26" y="63"/>
                    </a:cxn>
                    <a:cxn ang="0">
                      <a:pos x="35" y="62"/>
                    </a:cxn>
                    <a:cxn ang="0">
                      <a:pos x="14" y="39"/>
                    </a:cxn>
                    <a:cxn ang="0">
                      <a:pos x="14" y="29"/>
                    </a:cxn>
                    <a:cxn ang="0">
                      <a:pos x="17" y="18"/>
                    </a:cxn>
                    <a:cxn ang="0">
                      <a:pos x="26" y="14"/>
                    </a:cxn>
                    <a:cxn ang="0">
                      <a:pos x="34" y="18"/>
                    </a:cxn>
                    <a:cxn ang="0">
                      <a:pos x="36" y="28"/>
                    </a:cxn>
                    <a:cxn ang="0">
                      <a:pos x="36" y="39"/>
                    </a:cxn>
                    <a:cxn ang="0">
                      <a:pos x="34" y="46"/>
                    </a:cxn>
                    <a:cxn ang="0">
                      <a:pos x="26" y="49"/>
                    </a:cxn>
                    <a:cxn ang="0">
                      <a:pos x="17" y="46"/>
                    </a:cxn>
                    <a:cxn ang="0">
                      <a:pos x="14" y="39"/>
                    </a:cxn>
                  </a:cxnLst>
                  <a:rect l="0" t="0" r="r" b="b"/>
                  <a:pathLst>
                    <a:path w="51" h="63">
                      <a:moveTo>
                        <a:pt x="35" y="62"/>
                      </a:moveTo>
                      <a:cubicBezTo>
                        <a:pt x="38" y="61"/>
                        <a:pt x="41" y="60"/>
                        <a:pt x="43" y="58"/>
                      </a:cubicBezTo>
                      <a:cubicBezTo>
                        <a:pt x="45" y="56"/>
                        <a:pt x="47" y="54"/>
                        <a:pt x="49" y="51"/>
                      </a:cubicBezTo>
                      <a:cubicBezTo>
                        <a:pt x="50" y="48"/>
                        <a:pt x="51" y="45"/>
                        <a:pt x="51" y="40"/>
                      </a:cubicBezTo>
                      <a:cubicBezTo>
                        <a:pt x="51" y="24"/>
                        <a:pt x="51" y="24"/>
                        <a:pt x="51" y="24"/>
                      </a:cubicBezTo>
                      <a:cubicBezTo>
                        <a:pt x="51" y="20"/>
                        <a:pt x="50" y="16"/>
                        <a:pt x="49" y="13"/>
                      </a:cubicBezTo>
                      <a:cubicBezTo>
                        <a:pt x="47" y="10"/>
                        <a:pt x="45" y="7"/>
                        <a:pt x="43" y="5"/>
                      </a:cubicBezTo>
                      <a:cubicBezTo>
                        <a:pt x="40" y="3"/>
                        <a:pt x="38" y="2"/>
                        <a:pt x="35" y="1"/>
                      </a:cubicBezTo>
                      <a:cubicBezTo>
                        <a:pt x="32" y="1"/>
                        <a:pt x="29" y="0"/>
                        <a:pt x="26" y="0"/>
                      </a:cubicBezTo>
                      <a:cubicBezTo>
                        <a:pt x="18" y="0"/>
                        <a:pt x="12" y="2"/>
                        <a:pt x="7" y="7"/>
                      </a:cubicBezTo>
                      <a:cubicBezTo>
                        <a:pt x="2" y="11"/>
                        <a:pt x="0" y="17"/>
                        <a:pt x="0" y="26"/>
                      </a:cubicBezTo>
                      <a:cubicBezTo>
                        <a:pt x="0" y="40"/>
                        <a:pt x="0" y="40"/>
                        <a:pt x="0" y="40"/>
                      </a:cubicBezTo>
                      <a:cubicBezTo>
                        <a:pt x="0" y="48"/>
                        <a:pt x="2" y="54"/>
                        <a:pt x="7" y="57"/>
                      </a:cubicBezTo>
                      <a:cubicBezTo>
                        <a:pt x="12" y="61"/>
                        <a:pt x="18" y="63"/>
                        <a:pt x="26" y="63"/>
                      </a:cubicBezTo>
                      <a:cubicBezTo>
                        <a:pt x="29" y="63"/>
                        <a:pt x="32" y="62"/>
                        <a:pt x="35" y="62"/>
                      </a:cubicBezTo>
                      <a:close/>
                      <a:moveTo>
                        <a:pt x="14" y="39"/>
                      </a:moveTo>
                      <a:cubicBezTo>
                        <a:pt x="14" y="29"/>
                        <a:pt x="14" y="29"/>
                        <a:pt x="14" y="29"/>
                      </a:cubicBezTo>
                      <a:cubicBezTo>
                        <a:pt x="14" y="24"/>
                        <a:pt x="15" y="21"/>
                        <a:pt x="17" y="18"/>
                      </a:cubicBezTo>
                      <a:cubicBezTo>
                        <a:pt x="18" y="15"/>
                        <a:pt x="22" y="14"/>
                        <a:pt x="26" y="14"/>
                      </a:cubicBezTo>
                      <a:cubicBezTo>
                        <a:pt x="30" y="14"/>
                        <a:pt x="33" y="15"/>
                        <a:pt x="34" y="18"/>
                      </a:cubicBezTo>
                      <a:cubicBezTo>
                        <a:pt x="36" y="21"/>
                        <a:pt x="36" y="24"/>
                        <a:pt x="36" y="28"/>
                      </a:cubicBezTo>
                      <a:cubicBezTo>
                        <a:pt x="36" y="39"/>
                        <a:pt x="36" y="39"/>
                        <a:pt x="36" y="39"/>
                      </a:cubicBezTo>
                      <a:cubicBezTo>
                        <a:pt x="36" y="42"/>
                        <a:pt x="36" y="44"/>
                        <a:pt x="34" y="46"/>
                      </a:cubicBezTo>
                      <a:cubicBezTo>
                        <a:pt x="32" y="48"/>
                        <a:pt x="30" y="49"/>
                        <a:pt x="26" y="49"/>
                      </a:cubicBezTo>
                      <a:cubicBezTo>
                        <a:pt x="22" y="49"/>
                        <a:pt x="19" y="48"/>
                        <a:pt x="17" y="46"/>
                      </a:cubicBezTo>
                      <a:cubicBezTo>
                        <a:pt x="15" y="44"/>
                        <a:pt x="14" y="42"/>
                        <a:pt x="14" y="39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62" name="íśḷïḍê"/>
                <p:cNvSpPr/>
                <p:nvPr/>
              </p:nvSpPr>
              <p:spPr bwMode="auto">
                <a:xfrm>
                  <a:off x="4710113" y="2714626"/>
                  <a:ext cx="130175" cy="203200"/>
                </a:xfrm>
                <a:custGeom>
                  <a:avLst/>
                  <a:gdLst/>
                  <a:ahLst/>
                  <a:cxnLst>
                    <a:cxn ang="0">
                      <a:pos x="86" y="1"/>
                    </a:cxn>
                    <a:cxn ang="0">
                      <a:pos x="83" y="0"/>
                    </a:cxn>
                    <a:cxn ang="0">
                      <a:pos x="72" y="0"/>
                    </a:cxn>
                    <a:cxn ang="0">
                      <a:pos x="68" y="1"/>
                    </a:cxn>
                    <a:cxn ang="0">
                      <a:pos x="65" y="5"/>
                    </a:cxn>
                    <a:cxn ang="0">
                      <a:pos x="2" y="128"/>
                    </a:cxn>
                    <a:cxn ang="0">
                      <a:pos x="1" y="133"/>
                    </a:cxn>
                    <a:cxn ang="0">
                      <a:pos x="4" y="134"/>
                    </a:cxn>
                    <a:cxn ang="0">
                      <a:pos x="15" y="134"/>
                    </a:cxn>
                    <a:cxn ang="0">
                      <a:pos x="18" y="133"/>
                    </a:cxn>
                    <a:cxn ang="0">
                      <a:pos x="21" y="129"/>
                    </a:cxn>
                    <a:cxn ang="0">
                      <a:pos x="84" y="6"/>
                    </a:cxn>
                    <a:cxn ang="0">
                      <a:pos x="86" y="1"/>
                    </a:cxn>
                  </a:cxnLst>
                  <a:rect l="0" t="0" r="r" b="b"/>
                  <a:pathLst>
                    <a:path w="86" h="134">
                      <a:moveTo>
                        <a:pt x="86" y="1"/>
                      </a:moveTo>
                      <a:cubicBezTo>
                        <a:pt x="86" y="1"/>
                        <a:pt x="85" y="0"/>
                        <a:pt x="83" y="0"/>
                      </a:cubicBezTo>
                      <a:cubicBezTo>
                        <a:pt x="72" y="0"/>
                        <a:pt x="72" y="0"/>
                        <a:pt x="72" y="0"/>
                      </a:cubicBezTo>
                      <a:cubicBezTo>
                        <a:pt x="70" y="0"/>
                        <a:pt x="69" y="1"/>
                        <a:pt x="68" y="1"/>
                      </a:cubicBezTo>
                      <a:cubicBezTo>
                        <a:pt x="67" y="2"/>
                        <a:pt x="66" y="3"/>
                        <a:pt x="65" y="5"/>
                      </a:cubicBezTo>
                      <a:cubicBezTo>
                        <a:pt x="2" y="128"/>
                        <a:pt x="2" y="128"/>
                        <a:pt x="2" y="128"/>
                      </a:cubicBezTo>
                      <a:cubicBezTo>
                        <a:pt x="1" y="131"/>
                        <a:pt x="0" y="132"/>
                        <a:pt x="1" y="133"/>
                      </a:cubicBezTo>
                      <a:cubicBezTo>
                        <a:pt x="1" y="134"/>
                        <a:pt x="2" y="134"/>
                        <a:pt x="4" y="134"/>
                      </a:cubicBezTo>
                      <a:cubicBezTo>
                        <a:pt x="15" y="134"/>
                        <a:pt x="15" y="134"/>
                        <a:pt x="15" y="134"/>
                      </a:cubicBezTo>
                      <a:cubicBezTo>
                        <a:pt x="16" y="134"/>
                        <a:pt x="17" y="134"/>
                        <a:pt x="18" y="133"/>
                      </a:cubicBezTo>
                      <a:cubicBezTo>
                        <a:pt x="19" y="133"/>
                        <a:pt x="20" y="131"/>
                        <a:pt x="21" y="129"/>
                      </a:cubicBezTo>
                      <a:cubicBezTo>
                        <a:pt x="84" y="6"/>
                        <a:pt x="84" y="6"/>
                        <a:pt x="84" y="6"/>
                      </a:cubicBezTo>
                      <a:cubicBezTo>
                        <a:pt x="85" y="4"/>
                        <a:pt x="86" y="2"/>
                        <a:pt x="86" y="1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17" name="ïṡľîdê"/>
              <p:cNvGrpSpPr/>
              <p:nvPr/>
            </p:nvGrpSpPr>
            <p:grpSpPr>
              <a:xfrm>
                <a:off x="1789626" y="2672459"/>
                <a:ext cx="994285" cy="578069"/>
                <a:chOff x="4606925" y="2349501"/>
                <a:chExt cx="341313" cy="198438"/>
              </a:xfrm>
              <a:solidFill>
                <a:schemeClr val="bg1"/>
              </a:solidFill>
            </p:grpSpPr>
            <p:sp>
              <p:nvSpPr>
                <p:cNvPr id="51" name="ïṧļîḍé"/>
                <p:cNvSpPr/>
                <p:nvPr/>
              </p:nvSpPr>
              <p:spPr bwMode="auto">
                <a:xfrm>
                  <a:off x="4779963" y="2466976"/>
                  <a:ext cx="1588" cy="1588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2" name="íṩ1îḋê"/>
                <p:cNvSpPr/>
                <p:nvPr/>
              </p:nvSpPr>
              <p:spPr bwMode="auto">
                <a:xfrm>
                  <a:off x="4754563" y="2511426"/>
                  <a:ext cx="23813" cy="31750"/>
                </a:xfrm>
                <a:custGeom>
                  <a:avLst/>
                  <a:gdLst/>
                  <a:ahLst/>
                  <a:cxnLst>
                    <a:cxn ang="0">
                      <a:pos x="16" y="3"/>
                    </a:cxn>
                    <a:cxn ang="0">
                      <a:pos x="14" y="1"/>
                    </a:cxn>
                    <a:cxn ang="0">
                      <a:pos x="12" y="0"/>
                    </a:cxn>
                    <a:cxn ang="0">
                      <a:pos x="6" y="4"/>
                    </a:cxn>
                    <a:cxn ang="0">
                      <a:pos x="5" y="6"/>
                    </a:cxn>
                    <a:cxn ang="0">
                      <a:pos x="2" y="12"/>
                    </a:cxn>
                    <a:cxn ang="0">
                      <a:pos x="1" y="16"/>
                    </a:cxn>
                    <a:cxn ang="0">
                      <a:pos x="1" y="19"/>
                    </a:cxn>
                    <a:cxn ang="0">
                      <a:pos x="3" y="21"/>
                    </a:cxn>
                    <a:cxn ang="0">
                      <a:pos x="3" y="21"/>
                    </a:cxn>
                    <a:cxn ang="0">
                      <a:pos x="5" y="21"/>
                    </a:cxn>
                    <a:cxn ang="0">
                      <a:pos x="11" y="18"/>
                    </a:cxn>
                    <a:cxn ang="0">
                      <a:pos x="15" y="10"/>
                    </a:cxn>
                    <a:cxn ang="0">
                      <a:pos x="15" y="10"/>
                    </a:cxn>
                    <a:cxn ang="0">
                      <a:pos x="16" y="6"/>
                    </a:cxn>
                    <a:cxn ang="0">
                      <a:pos x="16" y="3"/>
                    </a:cxn>
                  </a:cxnLst>
                  <a:rect l="0" t="0" r="r" b="b"/>
                  <a:pathLst>
                    <a:path w="16" h="21">
                      <a:moveTo>
                        <a:pt x="16" y="3"/>
                      </a:moveTo>
                      <a:cubicBezTo>
                        <a:pt x="15" y="2"/>
                        <a:pt x="15" y="2"/>
                        <a:pt x="14" y="1"/>
                      </a:cubicBezTo>
                      <a:cubicBezTo>
                        <a:pt x="13" y="1"/>
                        <a:pt x="13" y="0"/>
                        <a:pt x="12" y="0"/>
                      </a:cubicBezTo>
                      <a:cubicBezTo>
                        <a:pt x="10" y="0"/>
                        <a:pt x="7" y="2"/>
                        <a:pt x="6" y="4"/>
                      </a:cubicBezTo>
                      <a:cubicBezTo>
                        <a:pt x="5" y="6"/>
                        <a:pt x="5" y="6"/>
                        <a:pt x="5" y="6"/>
                      </a:cubicBezTo>
                      <a:cubicBezTo>
                        <a:pt x="5" y="6"/>
                        <a:pt x="2" y="11"/>
                        <a:pt x="2" y="12"/>
                      </a:cubicBezTo>
                      <a:cubicBezTo>
                        <a:pt x="1" y="13"/>
                        <a:pt x="1" y="14"/>
                        <a:pt x="1" y="16"/>
                      </a:cubicBezTo>
                      <a:cubicBezTo>
                        <a:pt x="0" y="17"/>
                        <a:pt x="1" y="18"/>
                        <a:pt x="1" y="19"/>
                      </a:cubicBezTo>
                      <a:cubicBezTo>
                        <a:pt x="2" y="19"/>
                        <a:pt x="2" y="20"/>
                        <a:pt x="3" y="21"/>
                      </a:cubicBezTo>
                      <a:cubicBezTo>
                        <a:pt x="3" y="21"/>
                        <a:pt x="3" y="21"/>
                        <a:pt x="3" y="21"/>
                      </a:cubicBezTo>
                      <a:cubicBezTo>
                        <a:pt x="4" y="21"/>
                        <a:pt x="4" y="21"/>
                        <a:pt x="5" y="21"/>
                      </a:cubicBezTo>
                      <a:cubicBezTo>
                        <a:pt x="7" y="21"/>
                        <a:pt x="10" y="20"/>
                        <a:pt x="11" y="18"/>
                      </a:cubicBezTo>
                      <a:cubicBezTo>
                        <a:pt x="15" y="10"/>
                        <a:pt x="15" y="10"/>
                        <a:pt x="15" y="10"/>
                      </a:cubicBezTo>
                      <a:cubicBezTo>
                        <a:pt x="15" y="10"/>
                        <a:pt x="15" y="10"/>
                        <a:pt x="15" y="10"/>
                      </a:cubicBezTo>
                      <a:cubicBezTo>
                        <a:pt x="16" y="9"/>
                        <a:pt x="16" y="7"/>
                        <a:pt x="16" y="6"/>
                      </a:cubicBezTo>
                      <a:cubicBezTo>
                        <a:pt x="16" y="5"/>
                        <a:pt x="16" y="4"/>
                        <a:pt x="16" y="3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3" name="íśľîḑé"/>
                <p:cNvSpPr/>
                <p:nvPr/>
              </p:nvSpPr>
              <p:spPr bwMode="auto">
                <a:xfrm>
                  <a:off x="4733925" y="2487613"/>
                  <a:ext cx="31750" cy="46038"/>
                </a:xfrm>
                <a:custGeom>
                  <a:avLst/>
                  <a:gdLst/>
                  <a:ahLst/>
                  <a:cxnLst>
                    <a:cxn ang="0">
                      <a:pos x="20" y="10"/>
                    </a:cxn>
                    <a:cxn ang="0">
                      <a:pos x="21" y="10"/>
                    </a:cxn>
                    <a:cxn ang="0">
                      <a:pos x="21" y="7"/>
                    </a:cxn>
                    <a:cxn ang="0">
                      <a:pos x="21" y="3"/>
                    </a:cxn>
                    <a:cxn ang="0">
                      <a:pos x="18" y="0"/>
                    </a:cxn>
                    <a:cxn ang="0">
                      <a:pos x="16" y="0"/>
                    </a:cxn>
                    <a:cxn ang="0">
                      <a:pos x="10" y="3"/>
                    </a:cxn>
                    <a:cxn ang="0">
                      <a:pos x="1" y="21"/>
                    </a:cxn>
                    <a:cxn ang="0">
                      <a:pos x="1" y="27"/>
                    </a:cxn>
                    <a:cxn ang="0">
                      <a:pos x="4" y="29"/>
                    </a:cxn>
                    <a:cxn ang="0">
                      <a:pos x="6" y="30"/>
                    </a:cxn>
                    <a:cxn ang="0">
                      <a:pos x="13" y="27"/>
                    </a:cxn>
                    <a:cxn ang="0">
                      <a:pos x="15" y="21"/>
                    </a:cxn>
                    <a:cxn ang="0">
                      <a:pos x="20" y="10"/>
                    </a:cxn>
                  </a:cxnLst>
                  <a:rect l="0" t="0" r="r" b="b"/>
                  <a:pathLst>
                    <a:path w="22" h="30">
                      <a:moveTo>
                        <a:pt x="20" y="10"/>
                      </a:moveTo>
                      <a:cubicBezTo>
                        <a:pt x="21" y="10"/>
                        <a:pt x="21" y="10"/>
                        <a:pt x="21" y="10"/>
                      </a:cubicBezTo>
                      <a:cubicBezTo>
                        <a:pt x="21" y="9"/>
                        <a:pt x="21" y="8"/>
                        <a:pt x="21" y="7"/>
                      </a:cubicBezTo>
                      <a:cubicBezTo>
                        <a:pt x="22" y="5"/>
                        <a:pt x="21" y="4"/>
                        <a:pt x="21" y="3"/>
                      </a:cubicBezTo>
                      <a:cubicBezTo>
                        <a:pt x="20" y="2"/>
                        <a:pt x="19" y="1"/>
                        <a:pt x="18" y="0"/>
                      </a:cubicBezTo>
                      <a:cubicBezTo>
                        <a:pt x="17" y="0"/>
                        <a:pt x="17" y="0"/>
                        <a:pt x="16" y="0"/>
                      </a:cubicBezTo>
                      <a:cubicBezTo>
                        <a:pt x="14" y="0"/>
                        <a:pt x="11" y="1"/>
                        <a:pt x="10" y="3"/>
                      </a:cubicBezTo>
                      <a:cubicBezTo>
                        <a:pt x="9" y="4"/>
                        <a:pt x="1" y="21"/>
                        <a:pt x="1" y="21"/>
                      </a:cubicBezTo>
                      <a:cubicBezTo>
                        <a:pt x="0" y="24"/>
                        <a:pt x="1" y="25"/>
                        <a:pt x="1" y="27"/>
                      </a:cubicBezTo>
                      <a:cubicBezTo>
                        <a:pt x="2" y="28"/>
                        <a:pt x="3" y="29"/>
                        <a:pt x="4" y="29"/>
                      </a:cubicBezTo>
                      <a:cubicBezTo>
                        <a:pt x="5" y="30"/>
                        <a:pt x="5" y="30"/>
                        <a:pt x="6" y="30"/>
                      </a:cubicBezTo>
                      <a:cubicBezTo>
                        <a:pt x="8" y="30"/>
                        <a:pt x="11" y="29"/>
                        <a:pt x="13" y="27"/>
                      </a:cubicBezTo>
                      <a:cubicBezTo>
                        <a:pt x="15" y="21"/>
                        <a:pt x="15" y="21"/>
                        <a:pt x="15" y="21"/>
                      </a:cubicBezTo>
                      <a:lnTo>
                        <a:pt x="20" y="1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4" name="íŝḻiďe"/>
                <p:cNvSpPr/>
                <p:nvPr/>
              </p:nvSpPr>
              <p:spPr bwMode="auto">
                <a:xfrm>
                  <a:off x="4697413" y="2471738"/>
                  <a:ext cx="20638" cy="31750"/>
                </a:xfrm>
                <a:custGeom>
                  <a:avLst/>
                  <a:gdLst/>
                  <a:ahLst/>
                  <a:cxnLst>
                    <a:cxn ang="0">
                      <a:pos x="14" y="8"/>
                    </a:cxn>
                    <a:cxn ang="0">
                      <a:pos x="13" y="3"/>
                    </a:cxn>
                    <a:cxn ang="0">
                      <a:pos x="9" y="0"/>
                    </a:cxn>
                    <a:cxn ang="0">
                      <a:pos x="9" y="0"/>
                    </a:cxn>
                    <a:cxn ang="0">
                      <a:pos x="8" y="0"/>
                    </a:cxn>
                    <a:cxn ang="0">
                      <a:pos x="4" y="2"/>
                    </a:cxn>
                    <a:cxn ang="0">
                      <a:pos x="1" y="6"/>
                    </a:cxn>
                    <a:cxn ang="0">
                      <a:pos x="1" y="6"/>
                    </a:cxn>
                    <a:cxn ang="0">
                      <a:pos x="0" y="11"/>
                    </a:cxn>
                    <a:cxn ang="0">
                      <a:pos x="0" y="13"/>
                    </a:cxn>
                    <a:cxn ang="0">
                      <a:pos x="1" y="18"/>
                    </a:cxn>
                    <a:cxn ang="0">
                      <a:pos x="5" y="20"/>
                    </a:cxn>
                    <a:cxn ang="0">
                      <a:pos x="6" y="21"/>
                    </a:cxn>
                    <a:cxn ang="0">
                      <a:pos x="11" y="18"/>
                    </a:cxn>
                    <a:cxn ang="0">
                      <a:pos x="14" y="9"/>
                    </a:cxn>
                    <a:cxn ang="0">
                      <a:pos x="14" y="8"/>
                    </a:cxn>
                  </a:cxnLst>
                  <a:rect l="0" t="0" r="r" b="b"/>
                  <a:pathLst>
                    <a:path w="14" h="21">
                      <a:moveTo>
                        <a:pt x="14" y="8"/>
                      </a:moveTo>
                      <a:cubicBezTo>
                        <a:pt x="14" y="6"/>
                        <a:pt x="14" y="4"/>
                        <a:pt x="13" y="3"/>
                      </a:cubicBezTo>
                      <a:cubicBezTo>
                        <a:pt x="12" y="2"/>
                        <a:pt x="11" y="1"/>
                        <a:pt x="9" y="0"/>
                      </a:cubicBez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9" y="0"/>
                        <a:pt x="9" y="0"/>
                        <a:pt x="8" y="0"/>
                      </a:cubicBezTo>
                      <a:cubicBezTo>
                        <a:pt x="7" y="0"/>
                        <a:pt x="5" y="1"/>
                        <a:pt x="4" y="2"/>
                      </a:cubicBezTo>
                      <a:cubicBezTo>
                        <a:pt x="3" y="3"/>
                        <a:pt x="2" y="4"/>
                        <a:pt x="1" y="6"/>
                      </a:cubicBezTo>
                      <a:cubicBezTo>
                        <a:pt x="1" y="6"/>
                        <a:pt x="1" y="6"/>
                        <a:pt x="1" y="6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0" y="12"/>
                        <a:pt x="0" y="13"/>
                        <a:pt x="0" y="13"/>
                      </a:cubicBezTo>
                      <a:cubicBezTo>
                        <a:pt x="0" y="15"/>
                        <a:pt x="0" y="17"/>
                        <a:pt x="1" y="18"/>
                      </a:cubicBezTo>
                      <a:cubicBezTo>
                        <a:pt x="2" y="19"/>
                        <a:pt x="3" y="20"/>
                        <a:pt x="5" y="20"/>
                      </a:cubicBezTo>
                      <a:cubicBezTo>
                        <a:pt x="5" y="20"/>
                        <a:pt x="5" y="21"/>
                        <a:pt x="6" y="21"/>
                      </a:cubicBezTo>
                      <a:cubicBezTo>
                        <a:pt x="7" y="21"/>
                        <a:pt x="10" y="20"/>
                        <a:pt x="11" y="18"/>
                      </a:cubicBezTo>
                      <a:cubicBezTo>
                        <a:pt x="14" y="9"/>
                        <a:pt x="14" y="9"/>
                        <a:pt x="14" y="9"/>
                      </a:cubicBezTo>
                      <a:cubicBezTo>
                        <a:pt x="14" y="9"/>
                        <a:pt x="14" y="8"/>
                        <a:pt x="14" y="8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5" name="íšḻîḓè"/>
                <p:cNvSpPr/>
                <p:nvPr/>
              </p:nvSpPr>
              <p:spPr bwMode="auto">
                <a:xfrm>
                  <a:off x="4714875" y="2479676"/>
                  <a:ext cx="26988" cy="39688"/>
                </a:xfrm>
                <a:custGeom>
                  <a:avLst/>
                  <a:gdLst/>
                  <a:ahLst/>
                  <a:cxnLst>
                    <a:cxn ang="0">
                      <a:pos x="18" y="7"/>
                    </a:cxn>
                    <a:cxn ang="0">
                      <a:pos x="17" y="3"/>
                    </a:cxn>
                    <a:cxn ang="0">
                      <a:pos x="15" y="1"/>
                    </a:cxn>
                    <a:cxn ang="0">
                      <a:pos x="15" y="1"/>
                    </a:cxn>
                    <a:cxn ang="0">
                      <a:pos x="13" y="0"/>
                    </a:cxn>
                    <a:cxn ang="0">
                      <a:pos x="6" y="5"/>
                    </a:cxn>
                    <a:cxn ang="0">
                      <a:pos x="6" y="5"/>
                    </a:cxn>
                    <a:cxn ang="0">
                      <a:pos x="1" y="16"/>
                    </a:cxn>
                    <a:cxn ang="0">
                      <a:pos x="0" y="20"/>
                    </a:cxn>
                    <a:cxn ang="0">
                      <a:pos x="1" y="24"/>
                    </a:cxn>
                    <a:cxn ang="0">
                      <a:pos x="3" y="26"/>
                    </a:cxn>
                    <a:cxn ang="0">
                      <a:pos x="3" y="26"/>
                    </a:cxn>
                    <a:cxn ang="0">
                      <a:pos x="5" y="26"/>
                    </a:cxn>
                    <a:cxn ang="0">
                      <a:pos x="11" y="23"/>
                    </a:cxn>
                    <a:cxn ang="0">
                      <a:pos x="17" y="11"/>
                    </a:cxn>
                    <a:cxn ang="0">
                      <a:pos x="18" y="7"/>
                    </a:cxn>
                  </a:cxnLst>
                  <a:rect l="0" t="0" r="r" b="b"/>
                  <a:pathLst>
                    <a:path w="18" h="27">
                      <a:moveTo>
                        <a:pt x="18" y="7"/>
                      </a:moveTo>
                      <a:cubicBezTo>
                        <a:pt x="18" y="6"/>
                        <a:pt x="18" y="4"/>
                        <a:pt x="17" y="3"/>
                      </a:cubicBezTo>
                      <a:cubicBezTo>
                        <a:pt x="17" y="2"/>
                        <a:pt x="16" y="1"/>
                        <a:pt x="15" y="1"/>
                      </a:cubicBezTo>
                      <a:cubicBezTo>
                        <a:pt x="15" y="1"/>
                        <a:pt x="15" y="1"/>
                        <a:pt x="15" y="1"/>
                      </a:cubicBezTo>
                      <a:cubicBezTo>
                        <a:pt x="14" y="0"/>
                        <a:pt x="14" y="0"/>
                        <a:pt x="13" y="0"/>
                      </a:cubicBezTo>
                      <a:cubicBezTo>
                        <a:pt x="10" y="0"/>
                        <a:pt x="7" y="2"/>
                        <a:pt x="6" y="5"/>
                      </a:cubicBezTo>
                      <a:cubicBezTo>
                        <a:pt x="6" y="5"/>
                        <a:pt x="6" y="5"/>
                        <a:pt x="6" y="5"/>
                      </a:cubicBezTo>
                      <a:cubicBezTo>
                        <a:pt x="1" y="16"/>
                        <a:pt x="1" y="16"/>
                        <a:pt x="1" y="16"/>
                      </a:cubicBezTo>
                      <a:cubicBezTo>
                        <a:pt x="0" y="17"/>
                        <a:pt x="0" y="19"/>
                        <a:pt x="0" y="20"/>
                      </a:cubicBezTo>
                      <a:cubicBezTo>
                        <a:pt x="0" y="21"/>
                        <a:pt x="0" y="22"/>
                        <a:pt x="1" y="24"/>
                      </a:cubicBezTo>
                      <a:cubicBezTo>
                        <a:pt x="1" y="25"/>
                        <a:pt x="2" y="26"/>
                        <a:pt x="3" y="26"/>
                      </a:cubicBezTo>
                      <a:cubicBezTo>
                        <a:pt x="3" y="26"/>
                        <a:pt x="3" y="26"/>
                        <a:pt x="3" y="26"/>
                      </a:cubicBezTo>
                      <a:cubicBezTo>
                        <a:pt x="4" y="26"/>
                        <a:pt x="4" y="26"/>
                        <a:pt x="5" y="26"/>
                      </a:cubicBezTo>
                      <a:cubicBezTo>
                        <a:pt x="7" y="27"/>
                        <a:pt x="9" y="26"/>
                        <a:pt x="11" y="23"/>
                      </a:cubicBezTo>
                      <a:cubicBezTo>
                        <a:pt x="11" y="23"/>
                        <a:pt x="17" y="11"/>
                        <a:pt x="17" y="11"/>
                      </a:cubicBezTo>
                      <a:cubicBezTo>
                        <a:pt x="18" y="8"/>
                        <a:pt x="18" y="7"/>
                        <a:pt x="18" y="7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6" name="išļiḍè"/>
                <p:cNvSpPr/>
                <p:nvPr/>
              </p:nvSpPr>
              <p:spPr bwMode="auto">
                <a:xfrm>
                  <a:off x="4606925" y="2352676"/>
                  <a:ext cx="76200" cy="122238"/>
                </a:xfrm>
                <a:custGeom>
                  <a:avLst/>
                  <a:gdLst/>
                  <a:ahLst/>
                  <a:cxnLst>
                    <a:cxn ang="0">
                      <a:pos x="26" y="66"/>
                    </a:cxn>
                    <a:cxn ang="0">
                      <a:pos x="50" y="13"/>
                    </a:cxn>
                    <a:cxn ang="0">
                      <a:pos x="29" y="0"/>
                    </a:cxn>
                    <a:cxn ang="0">
                      <a:pos x="1" y="65"/>
                    </a:cxn>
                    <a:cxn ang="0">
                      <a:pos x="25" y="78"/>
                    </a:cxn>
                    <a:cxn ang="0">
                      <a:pos x="36" y="73"/>
                    </a:cxn>
                    <a:cxn ang="0">
                      <a:pos x="33" y="71"/>
                    </a:cxn>
                    <a:cxn ang="0">
                      <a:pos x="26" y="66"/>
                    </a:cxn>
                  </a:cxnLst>
                  <a:rect l="0" t="0" r="r" b="b"/>
                  <a:pathLst>
                    <a:path w="50" h="80">
                      <a:moveTo>
                        <a:pt x="26" y="66"/>
                      </a:moveTo>
                      <a:cubicBezTo>
                        <a:pt x="29" y="27"/>
                        <a:pt x="50" y="13"/>
                        <a:pt x="50" y="13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0" y="23"/>
                        <a:pt x="1" y="65"/>
                        <a:pt x="1" y="65"/>
                      </a:cubicBezTo>
                      <a:cubicBezTo>
                        <a:pt x="25" y="78"/>
                        <a:pt x="25" y="78"/>
                        <a:pt x="25" y="78"/>
                      </a:cubicBezTo>
                      <a:cubicBezTo>
                        <a:pt x="29" y="80"/>
                        <a:pt x="36" y="73"/>
                        <a:pt x="36" y="73"/>
                      </a:cubicBezTo>
                      <a:cubicBezTo>
                        <a:pt x="33" y="71"/>
                        <a:pt x="33" y="71"/>
                        <a:pt x="33" y="71"/>
                      </a:cubicBezTo>
                      <a:cubicBezTo>
                        <a:pt x="26" y="79"/>
                        <a:pt x="26" y="71"/>
                        <a:pt x="26" y="6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7" name="îSḷíḋè"/>
                <p:cNvSpPr/>
                <p:nvPr/>
              </p:nvSpPr>
              <p:spPr bwMode="auto">
                <a:xfrm>
                  <a:off x="4868863" y="2349501"/>
                  <a:ext cx="79375" cy="120650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0" y="14"/>
                    </a:cxn>
                    <a:cxn ang="0">
                      <a:pos x="24" y="64"/>
                    </a:cxn>
                    <a:cxn ang="0">
                      <a:pos x="17" y="70"/>
                    </a:cxn>
                    <a:cxn ang="0">
                      <a:pos x="14" y="72"/>
                    </a:cxn>
                    <a:cxn ang="0">
                      <a:pos x="25" y="76"/>
                    </a:cxn>
                    <a:cxn ang="0">
                      <a:pos x="50" y="63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52" h="79">
                      <a:moveTo>
                        <a:pt x="21" y="0"/>
                      </a:move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0" y="14"/>
                        <a:pt x="21" y="26"/>
                        <a:pt x="24" y="64"/>
                      </a:cubicBezTo>
                      <a:cubicBezTo>
                        <a:pt x="23" y="69"/>
                        <a:pt x="23" y="78"/>
                        <a:pt x="17" y="70"/>
                      </a:cubicBezTo>
                      <a:cubicBezTo>
                        <a:pt x="14" y="72"/>
                        <a:pt x="14" y="72"/>
                        <a:pt x="14" y="72"/>
                      </a:cubicBezTo>
                      <a:cubicBezTo>
                        <a:pt x="14" y="72"/>
                        <a:pt x="20" y="79"/>
                        <a:pt x="25" y="76"/>
                      </a:cubicBezTo>
                      <a:cubicBezTo>
                        <a:pt x="50" y="63"/>
                        <a:pt x="50" y="63"/>
                        <a:pt x="50" y="63"/>
                      </a:cubicBezTo>
                      <a:cubicBezTo>
                        <a:pt x="50" y="63"/>
                        <a:pt x="52" y="23"/>
                        <a:pt x="21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8" name="îŝ1íďê"/>
                <p:cNvSpPr/>
                <p:nvPr/>
              </p:nvSpPr>
              <p:spPr bwMode="auto">
                <a:xfrm>
                  <a:off x="4700588" y="2371726"/>
                  <a:ext cx="193675" cy="176213"/>
                </a:xfrm>
                <a:custGeom>
                  <a:avLst/>
                  <a:gdLst/>
                  <a:ahLst/>
                  <a:cxnLst>
                    <a:cxn ang="0">
                      <a:pos x="117" y="61"/>
                    </a:cxn>
                    <a:cxn ang="0">
                      <a:pos x="118" y="58"/>
                    </a:cxn>
                    <a:cxn ang="0">
                      <a:pos x="111" y="8"/>
                    </a:cxn>
                    <a:cxn ang="0">
                      <a:pos x="58" y="0"/>
                    </a:cxn>
                    <a:cxn ang="0">
                      <a:pos x="23" y="5"/>
                    </a:cxn>
                    <a:cxn ang="0">
                      <a:pos x="17" y="8"/>
                    </a:cxn>
                    <a:cxn ang="0">
                      <a:pos x="1" y="24"/>
                    </a:cxn>
                    <a:cxn ang="0">
                      <a:pos x="24" y="28"/>
                    </a:cxn>
                    <a:cxn ang="0">
                      <a:pos x="31" y="22"/>
                    </a:cxn>
                    <a:cxn ang="0">
                      <a:pos x="51" y="23"/>
                    </a:cxn>
                    <a:cxn ang="0">
                      <a:pos x="93" y="51"/>
                    </a:cxn>
                    <a:cxn ang="0">
                      <a:pos x="116" y="69"/>
                    </a:cxn>
                    <a:cxn ang="0">
                      <a:pos x="116" y="72"/>
                    </a:cxn>
                    <a:cxn ang="0">
                      <a:pos x="113" y="76"/>
                    </a:cxn>
                    <a:cxn ang="0">
                      <a:pos x="109" y="76"/>
                    </a:cxn>
                    <a:cxn ang="0">
                      <a:pos x="103" y="72"/>
                    </a:cxn>
                    <a:cxn ang="0">
                      <a:pos x="99" y="70"/>
                    </a:cxn>
                    <a:cxn ang="0">
                      <a:pos x="73" y="59"/>
                    </a:cxn>
                    <a:cxn ang="0">
                      <a:pos x="101" y="78"/>
                    </a:cxn>
                    <a:cxn ang="0">
                      <a:pos x="103" y="83"/>
                    </a:cxn>
                    <a:cxn ang="0">
                      <a:pos x="100" y="88"/>
                    </a:cxn>
                    <a:cxn ang="0">
                      <a:pos x="96" y="88"/>
                    </a:cxn>
                    <a:cxn ang="0">
                      <a:pos x="79" y="79"/>
                    </a:cxn>
                    <a:cxn ang="0">
                      <a:pos x="71" y="74"/>
                    </a:cxn>
                    <a:cxn ang="0">
                      <a:pos x="66" y="75"/>
                    </a:cxn>
                    <a:cxn ang="0">
                      <a:pos x="69" y="80"/>
                    </a:cxn>
                    <a:cxn ang="0">
                      <a:pos x="83" y="88"/>
                    </a:cxn>
                    <a:cxn ang="0">
                      <a:pos x="86" y="92"/>
                    </a:cxn>
                    <a:cxn ang="0">
                      <a:pos x="86" y="98"/>
                    </a:cxn>
                    <a:cxn ang="0">
                      <a:pos x="82" y="100"/>
                    </a:cxn>
                    <a:cxn ang="0">
                      <a:pos x="79" y="99"/>
                    </a:cxn>
                    <a:cxn ang="0">
                      <a:pos x="71" y="95"/>
                    </a:cxn>
                    <a:cxn ang="0">
                      <a:pos x="62" y="91"/>
                    </a:cxn>
                    <a:cxn ang="0">
                      <a:pos x="59" y="96"/>
                    </a:cxn>
                    <a:cxn ang="0">
                      <a:pos x="69" y="101"/>
                    </a:cxn>
                    <a:cxn ang="0">
                      <a:pos x="71" y="106"/>
                    </a:cxn>
                    <a:cxn ang="0">
                      <a:pos x="69" y="110"/>
                    </a:cxn>
                    <a:cxn ang="0">
                      <a:pos x="67" y="110"/>
                    </a:cxn>
                    <a:cxn ang="0">
                      <a:pos x="65" y="110"/>
                    </a:cxn>
                    <a:cxn ang="0">
                      <a:pos x="51" y="110"/>
                    </a:cxn>
                    <a:cxn ang="0">
                      <a:pos x="63" y="116"/>
                    </a:cxn>
                    <a:cxn ang="0">
                      <a:pos x="63" y="116"/>
                    </a:cxn>
                    <a:cxn ang="0">
                      <a:pos x="63" y="116"/>
                    </a:cxn>
                    <a:cxn ang="0">
                      <a:pos x="69" y="117"/>
                    </a:cxn>
                    <a:cxn ang="0">
                      <a:pos x="76" y="112"/>
                    </a:cxn>
                    <a:cxn ang="0">
                      <a:pos x="77" y="106"/>
                    </a:cxn>
                    <a:cxn ang="0">
                      <a:pos x="82" y="106"/>
                    </a:cxn>
                    <a:cxn ang="0">
                      <a:pos x="82" y="106"/>
                    </a:cxn>
                    <a:cxn ang="0">
                      <a:pos x="91" y="102"/>
                    </a:cxn>
                    <a:cxn ang="0">
                      <a:pos x="93" y="94"/>
                    </a:cxn>
                    <a:cxn ang="0">
                      <a:pos x="102" y="94"/>
                    </a:cxn>
                    <a:cxn ang="0">
                      <a:pos x="110" y="83"/>
                    </a:cxn>
                    <a:cxn ang="0">
                      <a:pos x="111" y="83"/>
                    </a:cxn>
                    <a:cxn ang="0">
                      <a:pos x="117" y="81"/>
                    </a:cxn>
                    <a:cxn ang="0">
                      <a:pos x="122" y="74"/>
                    </a:cxn>
                    <a:cxn ang="0">
                      <a:pos x="121" y="65"/>
                    </a:cxn>
                  </a:cxnLst>
                  <a:rect l="0" t="0" r="r" b="b"/>
                  <a:pathLst>
                    <a:path w="129" h="117">
                      <a:moveTo>
                        <a:pt x="118" y="61"/>
                      </a:moveTo>
                      <a:cubicBezTo>
                        <a:pt x="117" y="61"/>
                        <a:pt x="117" y="61"/>
                        <a:pt x="117" y="61"/>
                      </a:cubicBezTo>
                      <a:cubicBezTo>
                        <a:pt x="114" y="59"/>
                        <a:pt x="114" y="59"/>
                        <a:pt x="114" y="59"/>
                      </a:cubicBezTo>
                      <a:cubicBezTo>
                        <a:pt x="116" y="58"/>
                        <a:pt x="118" y="58"/>
                        <a:pt x="118" y="58"/>
                      </a:cubicBezTo>
                      <a:cubicBezTo>
                        <a:pt x="124" y="55"/>
                        <a:pt x="129" y="52"/>
                        <a:pt x="129" y="52"/>
                      </a:cubicBezTo>
                      <a:cubicBezTo>
                        <a:pt x="129" y="25"/>
                        <a:pt x="111" y="8"/>
                        <a:pt x="111" y="8"/>
                      </a:cubicBezTo>
                      <a:cubicBezTo>
                        <a:pt x="111" y="8"/>
                        <a:pt x="104" y="13"/>
                        <a:pt x="98" y="14"/>
                      </a:cubicBezTo>
                      <a:cubicBezTo>
                        <a:pt x="92" y="14"/>
                        <a:pt x="59" y="0"/>
                        <a:pt x="58" y="0"/>
                      </a:cubicBezTo>
                      <a:cubicBezTo>
                        <a:pt x="58" y="0"/>
                        <a:pt x="53" y="1"/>
                        <a:pt x="52" y="1"/>
                      </a:cubicBezTo>
                      <a:cubicBezTo>
                        <a:pt x="51" y="1"/>
                        <a:pt x="27" y="5"/>
                        <a:pt x="23" y="5"/>
                      </a:cubicBezTo>
                      <a:cubicBezTo>
                        <a:pt x="21" y="5"/>
                        <a:pt x="20" y="5"/>
                        <a:pt x="20" y="6"/>
                      </a:cubicBezTo>
                      <a:cubicBezTo>
                        <a:pt x="19" y="6"/>
                        <a:pt x="18" y="6"/>
                        <a:pt x="17" y="8"/>
                      </a:cubicBezTo>
                      <a:cubicBezTo>
                        <a:pt x="15" y="9"/>
                        <a:pt x="14" y="11"/>
                        <a:pt x="12" y="13"/>
                      </a:cubicBezTo>
                      <a:cubicBezTo>
                        <a:pt x="9" y="16"/>
                        <a:pt x="5" y="21"/>
                        <a:pt x="1" y="24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2" y="30"/>
                        <a:pt x="12" y="38"/>
                        <a:pt x="24" y="28"/>
                      </a:cubicBezTo>
                      <a:cubicBezTo>
                        <a:pt x="28" y="25"/>
                        <a:pt x="30" y="22"/>
                        <a:pt x="31" y="22"/>
                      </a:cubicBezTo>
                      <a:cubicBezTo>
                        <a:pt x="31" y="22"/>
                        <a:pt x="31" y="22"/>
                        <a:pt x="31" y="22"/>
                      </a:cubicBezTo>
                      <a:cubicBezTo>
                        <a:pt x="31" y="21"/>
                        <a:pt x="32" y="21"/>
                        <a:pt x="32" y="21"/>
                      </a:cubicBezTo>
                      <a:cubicBezTo>
                        <a:pt x="51" y="23"/>
                        <a:pt x="51" y="23"/>
                        <a:pt x="51" y="23"/>
                      </a:cubicBezTo>
                      <a:cubicBezTo>
                        <a:pt x="70" y="36"/>
                        <a:pt x="70" y="36"/>
                        <a:pt x="70" y="36"/>
                      </a:cubicBezTo>
                      <a:cubicBezTo>
                        <a:pt x="93" y="51"/>
                        <a:pt x="93" y="51"/>
                        <a:pt x="93" y="51"/>
                      </a:cubicBezTo>
                      <a:cubicBezTo>
                        <a:pt x="114" y="66"/>
                        <a:pt x="114" y="66"/>
                        <a:pt x="114" y="66"/>
                      </a:cubicBezTo>
                      <a:cubicBezTo>
                        <a:pt x="115" y="67"/>
                        <a:pt x="115" y="68"/>
                        <a:pt x="116" y="69"/>
                      </a:cubicBezTo>
                      <a:cubicBezTo>
                        <a:pt x="116" y="69"/>
                        <a:pt x="116" y="70"/>
                        <a:pt x="116" y="71"/>
                      </a:cubicBezTo>
                      <a:cubicBezTo>
                        <a:pt x="116" y="71"/>
                        <a:pt x="116" y="72"/>
                        <a:pt x="116" y="72"/>
                      </a:cubicBezTo>
                      <a:cubicBezTo>
                        <a:pt x="116" y="73"/>
                        <a:pt x="116" y="74"/>
                        <a:pt x="115" y="74"/>
                      </a:cubicBezTo>
                      <a:cubicBezTo>
                        <a:pt x="115" y="75"/>
                        <a:pt x="114" y="75"/>
                        <a:pt x="113" y="76"/>
                      </a:cubicBezTo>
                      <a:cubicBezTo>
                        <a:pt x="113" y="76"/>
                        <a:pt x="112" y="76"/>
                        <a:pt x="111" y="76"/>
                      </a:cubicBezTo>
                      <a:cubicBezTo>
                        <a:pt x="111" y="76"/>
                        <a:pt x="110" y="76"/>
                        <a:pt x="109" y="76"/>
                      </a:cubicBezTo>
                      <a:cubicBezTo>
                        <a:pt x="103" y="72"/>
                        <a:pt x="103" y="72"/>
                        <a:pt x="103" y="72"/>
                      </a:cubicBezTo>
                      <a:cubicBezTo>
                        <a:pt x="103" y="72"/>
                        <a:pt x="103" y="72"/>
                        <a:pt x="103" y="72"/>
                      </a:cubicBezTo>
                      <a:cubicBezTo>
                        <a:pt x="99" y="70"/>
                        <a:pt x="99" y="70"/>
                        <a:pt x="99" y="70"/>
                      </a:cubicBezTo>
                      <a:cubicBezTo>
                        <a:pt x="99" y="70"/>
                        <a:pt x="99" y="70"/>
                        <a:pt x="99" y="70"/>
                      </a:cubicBezTo>
                      <a:cubicBezTo>
                        <a:pt x="77" y="58"/>
                        <a:pt x="77" y="58"/>
                        <a:pt x="77" y="58"/>
                      </a:cubicBezTo>
                      <a:cubicBezTo>
                        <a:pt x="76" y="57"/>
                        <a:pt x="74" y="58"/>
                        <a:pt x="73" y="59"/>
                      </a:cubicBezTo>
                      <a:cubicBezTo>
                        <a:pt x="72" y="61"/>
                        <a:pt x="73" y="63"/>
                        <a:pt x="74" y="64"/>
                      </a:cubicBezTo>
                      <a:cubicBezTo>
                        <a:pt x="101" y="78"/>
                        <a:pt x="101" y="78"/>
                        <a:pt x="101" y="78"/>
                      </a:cubicBezTo>
                      <a:cubicBezTo>
                        <a:pt x="101" y="78"/>
                        <a:pt x="102" y="79"/>
                        <a:pt x="102" y="80"/>
                      </a:cubicBezTo>
                      <a:cubicBezTo>
                        <a:pt x="103" y="81"/>
                        <a:pt x="103" y="82"/>
                        <a:pt x="103" y="83"/>
                      </a:cubicBezTo>
                      <a:cubicBezTo>
                        <a:pt x="103" y="84"/>
                        <a:pt x="103" y="85"/>
                        <a:pt x="102" y="87"/>
                      </a:cubicBezTo>
                      <a:cubicBezTo>
                        <a:pt x="102" y="87"/>
                        <a:pt x="101" y="88"/>
                        <a:pt x="100" y="88"/>
                      </a:cubicBezTo>
                      <a:cubicBezTo>
                        <a:pt x="99" y="88"/>
                        <a:pt x="99" y="88"/>
                        <a:pt x="98" y="88"/>
                      </a:cubicBezTo>
                      <a:cubicBezTo>
                        <a:pt x="98" y="88"/>
                        <a:pt x="97" y="88"/>
                        <a:pt x="96" y="88"/>
                      </a:cubicBezTo>
                      <a:cubicBezTo>
                        <a:pt x="96" y="88"/>
                        <a:pt x="94" y="87"/>
                        <a:pt x="92" y="86"/>
                      </a:cubicBezTo>
                      <a:cubicBezTo>
                        <a:pt x="89" y="84"/>
                        <a:pt x="83" y="81"/>
                        <a:pt x="79" y="79"/>
                      </a:cubicBezTo>
                      <a:cubicBezTo>
                        <a:pt x="77" y="77"/>
                        <a:pt x="74" y="76"/>
                        <a:pt x="73" y="75"/>
                      </a:cubicBezTo>
                      <a:cubicBezTo>
                        <a:pt x="72" y="75"/>
                        <a:pt x="71" y="75"/>
                        <a:pt x="71" y="74"/>
                      </a:cubicBezTo>
                      <a:cubicBezTo>
                        <a:pt x="70" y="74"/>
                        <a:pt x="70" y="74"/>
                        <a:pt x="70" y="74"/>
                      </a:cubicBezTo>
                      <a:cubicBezTo>
                        <a:pt x="68" y="73"/>
                        <a:pt x="67" y="73"/>
                        <a:pt x="66" y="75"/>
                      </a:cubicBezTo>
                      <a:cubicBezTo>
                        <a:pt x="65" y="77"/>
                        <a:pt x="65" y="79"/>
                        <a:pt x="67" y="79"/>
                      </a:cubicBezTo>
                      <a:cubicBezTo>
                        <a:pt x="67" y="80"/>
                        <a:pt x="68" y="80"/>
                        <a:pt x="69" y="80"/>
                      </a:cubicBezTo>
                      <a:cubicBezTo>
                        <a:pt x="71" y="82"/>
                        <a:pt x="77" y="85"/>
                        <a:pt x="83" y="88"/>
                      </a:cubicBezTo>
                      <a:cubicBezTo>
                        <a:pt x="83" y="88"/>
                        <a:pt x="83" y="88"/>
                        <a:pt x="83" y="88"/>
                      </a:cubicBezTo>
                      <a:cubicBezTo>
                        <a:pt x="83" y="88"/>
                        <a:pt x="84" y="89"/>
                        <a:pt x="84" y="89"/>
                      </a:cubicBezTo>
                      <a:cubicBezTo>
                        <a:pt x="85" y="90"/>
                        <a:pt x="86" y="91"/>
                        <a:pt x="86" y="92"/>
                      </a:cubicBezTo>
                      <a:cubicBezTo>
                        <a:pt x="87" y="93"/>
                        <a:pt x="87" y="94"/>
                        <a:pt x="87" y="95"/>
                      </a:cubicBezTo>
                      <a:cubicBezTo>
                        <a:pt x="87" y="96"/>
                        <a:pt x="87" y="97"/>
                        <a:pt x="86" y="98"/>
                      </a:cubicBezTo>
                      <a:cubicBezTo>
                        <a:pt x="86" y="99"/>
                        <a:pt x="85" y="99"/>
                        <a:pt x="84" y="100"/>
                      </a:cubicBezTo>
                      <a:cubicBezTo>
                        <a:pt x="83" y="100"/>
                        <a:pt x="82" y="100"/>
                        <a:pt x="82" y="100"/>
                      </a:cubicBezTo>
                      <a:cubicBezTo>
                        <a:pt x="82" y="100"/>
                        <a:pt x="82" y="100"/>
                        <a:pt x="82" y="100"/>
                      </a:cubicBezTo>
                      <a:cubicBezTo>
                        <a:pt x="81" y="100"/>
                        <a:pt x="80" y="100"/>
                        <a:pt x="79" y="99"/>
                      </a:cubicBezTo>
                      <a:cubicBezTo>
                        <a:pt x="72" y="96"/>
                        <a:pt x="72" y="96"/>
                        <a:pt x="72" y="96"/>
                      </a:cubicBezTo>
                      <a:cubicBezTo>
                        <a:pt x="72" y="96"/>
                        <a:pt x="71" y="95"/>
                        <a:pt x="71" y="95"/>
                      </a:cubicBezTo>
                      <a:cubicBezTo>
                        <a:pt x="71" y="95"/>
                        <a:pt x="70" y="95"/>
                        <a:pt x="70" y="95"/>
                      </a:cubicBezTo>
                      <a:cubicBezTo>
                        <a:pt x="62" y="91"/>
                        <a:pt x="62" y="91"/>
                        <a:pt x="62" y="91"/>
                      </a:cubicBezTo>
                      <a:cubicBezTo>
                        <a:pt x="61" y="90"/>
                        <a:pt x="59" y="91"/>
                        <a:pt x="58" y="92"/>
                      </a:cubicBezTo>
                      <a:cubicBezTo>
                        <a:pt x="57" y="94"/>
                        <a:pt x="58" y="96"/>
                        <a:pt x="59" y="96"/>
                      </a:cubicBezTo>
                      <a:cubicBezTo>
                        <a:pt x="69" y="101"/>
                        <a:pt x="69" y="101"/>
                        <a:pt x="69" y="101"/>
                      </a:cubicBezTo>
                      <a:cubicBezTo>
                        <a:pt x="69" y="101"/>
                        <a:pt x="69" y="101"/>
                        <a:pt x="69" y="101"/>
                      </a:cubicBezTo>
                      <a:cubicBezTo>
                        <a:pt x="70" y="102"/>
                        <a:pt x="70" y="103"/>
                        <a:pt x="71" y="104"/>
                      </a:cubicBezTo>
                      <a:cubicBezTo>
                        <a:pt x="71" y="104"/>
                        <a:pt x="71" y="105"/>
                        <a:pt x="71" y="106"/>
                      </a:cubicBezTo>
                      <a:cubicBezTo>
                        <a:pt x="71" y="107"/>
                        <a:pt x="71" y="108"/>
                        <a:pt x="70" y="109"/>
                      </a:cubicBezTo>
                      <a:cubicBezTo>
                        <a:pt x="70" y="109"/>
                        <a:pt x="70" y="110"/>
                        <a:pt x="69" y="110"/>
                      </a:cubicBezTo>
                      <a:cubicBezTo>
                        <a:pt x="68" y="110"/>
                        <a:pt x="68" y="110"/>
                        <a:pt x="68" y="110"/>
                      </a:cubicBezTo>
                      <a:cubicBezTo>
                        <a:pt x="67" y="110"/>
                        <a:pt x="67" y="110"/>
                        <a:pt x="67" y="110"/>
                      </a:cubicBezTo>
                      <a:cubicBezTo>
                        <a:pt x="67" y="110"/>
                        <a:pt x="66" y="110"/>
                        <a:pt x="65" y="110"/>
                      </a:cubicBezTo>
                      <a:cubicBezTo>
                        <a:pt x="65" y="110"/>
                        <a:pt x="65" y="110"/>
                        <a:pt x="65" y="110"/>
                      </a:cubicBezTo>
                      <a:cubicBezTo>
                        <a:pt x="54" y="105"/>
                        <a:pt x="54" y="105"/>
                        <a:pt x="54" y="105"/>
                      </a:cubicBezTo>
                      <a:cubicBezTo>
                        <a:pt x="54" y="105"/>
                        <a:pt x="52" y="108"/>
                        <a:pt x="51" y="110"/>
                      </a:cubicBezTo>
                      <a:cubicBezTo>
                        <a:pt x="51" y="110"/>
                        <a:pt x="51" y="110"/>
                        <a:pt x="51" y="110"/>
                      </a:cubicBezTo>
                      <a:cubicBezTo>
                        <a:pt x="63" y="116"/>
                        <a:pt x="63" y="116"/>
                        <a:pt x="63" y="116"/>
                      </a:cubicBezTo>
                      <a:cubicBezTo>
                        <a:pt x="63" y="116"/>
                        <a:pt x="63" y="116"/>
                        <a:pt x="63" y="116"/>
                      </a:cubicBezTo>
                      <a:cubicBezTo>
                        <a:pt x="63" y="116"/>
                        <a:pt x="63" y="116"/>
                        <a:pt x="63" y="116"/>
                      </a:cubicBezTo>
                      <a:cubicBezTo>
                        <a:pt x="63" y="116"/>
                        <a:pt x="63" y="116"/>
                        <a:pt x="63" y="116"/>
                      </a:cubicBezTo>
                      <a:cubicBezTo>
                        <a:pt x="63" y="116"/>
                        <a:pt x="63" y="116"/>
                        <a:pt x="63" y="116"/>
                      </a:cubicBezTo>
                      <a:cubicBezTo>
                        <a:pt x="64" y="116"/>
                        <a:pt x="66" y="117"/>
                        <a:pt x="67" y="117"/>
                      </a:cubicBezTo>
                      <a:cubicBezTo>
                        <a:pt x="68" y="117"/>
                        <a:pt x="68" y="117"/>
                        <a:pt x="69" y="117"/>
                      </a:cubicBezTo>
                      <a:cubicBezTo>
                        <a:pt x="70" y="116"/>
                        <a:pt x="71" y="116"/>
                        <a:pt x="72" y="115"/>
                      </a:cubicBezTo>
                      <a:cubicBezTo>
                        <a:pt x="73" y="115"/>
                        <a:pt x="75" y="114"/>
                        <a:pt x="76" y="112"/>
                      </a:cubicBezTo>
                      <a:cubicBezTo>
                        <a:pt x="77" y="110"/>
                        <a:pt x="77" y="108"/>
                        <a:pt x="77" y="106"/>
                      </a:cubicBezTo>
                      <a:cubicBezTo>
                        <a:pt x="77" y="106"/>
                        <a:pt x="77" y="106"/>
                        <a:pt x="77" y="106"/>
                      </a:cubicBezTo>
                      <a:cubicBezTo>
                        <a:pt x="79" y="106"/>
                        <a:pt x="80" y="106"/>
                        <a:pt x="82" y="106"/>
                      </a:cubicBezTo>
                      <a:cubicBezTo>
                        <a:pt x="82" y="106"/>
                        <a:pt x="82" y="106"/>
                        <a:pt x="82" y="106"/>
                      </a:cubicBezTo>
                      <a:cubicBezTo>
                        <a:pt x="82" y="106"/>
                        <a:pt x="82" y="106"/>
                        <a:pt x="82" y="106"/>
                      </a:cubicBezTo>
                      <a:cubicBezTo>
                        <a:pt x="82" y="106"/>
                        <a:pt x="82" y="106"/>
                        <a:pt x="82" y="106"/>
                      </a:cubicBezTo>
                      <a:cubicBezTo>
                        <a:pt x="82" y="106"/>
                        <a:pt x="84" y="106"/>
                        <a:pt x="86" y="106"/>
                      </a:cubicBezTo>
                      <a:cubicBezTo>
                        <a:pt x="88" y="105"/>
                        <a:pt x="90" y="104"/>
                        <a:pt x="91" y="102"/>
                      </a:cubicBezTo>
                      <a:cubicBezTo>
                        <a:pt x="93" y="99"/>
                        <a:pt x="94" y="97"/>
                        <a:pt x="94" y="95"/>
                      </a:cubicBezTo>
                      <a:cubicBezTo>
                        <a:pt x="94" y="94"/>
                        <a:pt x="94" y="94"/>
                        <a:pt x="93" y="94"/>
                      </a:cubicBezTo>
                      <a:cubicBezTo>
                        <a:pt x="95" y="95"/>
                        <a:pt x="97" y="95"/>
                        <a:pt x="98" y="95"/>
                      </a:cubicBezTo>
                      <a:cubicBezTo>
                        <a:pt x="99" y="95"/>
                        <a:pt x="101" y="95"/>
                        <a:pt x="102" y="94"/>
                      </a:cubicBezTo>
                      <a:cubicBezTo>
                        <a:pt x="104" y="94"/>
                        <a:pt x="106" y="92"/>
                        <a:pt x="107" y="90"/>
                      </a:cubicBezTo>
                      <a:cubicBezTo>
                        <a:pt x="109" y="88"/>
                        <a:pt x="110" y="86"/>
                        <a:pt x="110" y="83"/>
                      </a:cubicBezTo>
                      <a:cubicBezTo>
                        <a:pt x="110" y="83"/>
                        <a:pt x="109" y="83"/>
                        <a:pt x="109" y="82"/>
                      </a:cubicBezTo>
                      <a:cubicBezTo>
                        <a:pt x="110" y="82"/>
                        <a:pt x="111" y="83"/>
                        <a:pt x="111" y="83"/>
                      </a:cubicBezTo>
                      <a:cubicBezTo>
                        <a:pt x="111" y="83"/>
                        <a:pt x="111" y="83"/>
                        <a:pt x="111" y="83"/>
                      </a:cubicBezTo>
                      <a:cubicBezTo>
                        <a:pt x="113" y="83"/>
                        <a:pt x="115" y="82"/>
                        <a:pt x="117" y="81"/>
                      </a:cubicBezTo>
                      <a:cubicBezTo>
                        <a:pt x="118" y="80"/>
                        <a:pt x="119" y="79"/>
                        <a:pt x="120" y="78"/>
                      </a:cubicBezTo>
                      <a:cubicBezTo>
                        <a:pt x="121" y="77"/>
                        <a:pt x="122" y="75"/>
                        <a:pt x="122" y="74"/>
                      </a:cubicBezTo>
                      <a:cubicBezTo>
                        <a:pt x="122" y="73"/>
                        <a:pt x="122" y="72"/>
                        <a:pt x="122" y="71"/>
                      </a:cubicBezTo>
                      <a:cubicBezTo>
                        <a:pt x="122" y="69"/>
                        <a:pt x="122" y="67"/>
                        <a:pt x="121" y="65"/>
                      </a:cubicBezTo>
                      <a:cubicBezTo>
                        <a:pt x="120" y="64"/>
                        <a:pt x="119" y="63"/>
                        <a:pt x="118" y="61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9" name="iṧḷíḍê"/>
                <p:cNvSpPr/>
                <p:nvPr/>
              </p:nvSpPr>
              <p:spPr bwMode="auto">
                <a:xfrm>
                  <a:off x="4656138" y="2382838"/>
                  <a:ext cx="53975" cy="98425"/>
                </a:xfrm>
                <a:custGeom>
                  <a:avLst/>
                  <a:gdLst/>
                  <a:ahLst/>
                  <a:cxnLst>
                    <a:cxn ang="0">
                      <a:pos x="20" y="53"/>
                    </a:cxn>
                    <a:cxn ang="0">
                      <a:pos x="17" y="51"/>
                    </a:cxn>
                    <a:cxn ang="0">
                      <a:pos x="16" y="50"/>
                    </a:cxn>
                    <a:cxn ang="0">
                      <a:pos x="15" y="49"/>
                    </a:cxn>
                    <a:cxn ang="0">
                      <a:pos x="6" y="45"/>
                    </a:cxn>
                    <a:cxn ang="0">
                      <a:pos x="14" y="16"/>
                    </a:cxn>
                    <a:cxn ang="0">
                      <a:pos x="20" y="8"/>
                    </a:cxn>
                    <a:cxn ang="0">
                      <a:pos x="21" y="7"/>
                    </a:cxn>
                    <a:cxn ang="0">
                      <a:pos x="25" y="7"/>
                    </a:cxn>
                    <a:cxn ang="0">
                      <a:pos x="31" y="9"/>
                    </a:cxn>
                    <a:cxn ang="0">
                      <a:pos x="36" y="3"/>
                    </a:cxn>
                    <a:cxn ang="0">
                      <a:pos x="35" y="3"/>
                    </a:cxn>
                    <a:cxn ang="0">
                      <a:pos x="26" y="1"/>
                    </a:cxn>
                    <a:cxn ang="0">
                      <a:pos x="23" y="0"/>
                    </a:cxn>
                    <a:cxn ang="0">
                      <a:pos x="22" y="0"/>
                    </a:cxn>
                    <a:cxn ang="0">
                      <a:pos x="22" y="0"/>
                    </a:cxn>
                    <a:cxn ang="0">
                      <a:pos x="22" y="0"/>
                    </a:cxn>
                    <a:cxn ang="0">
                      <a:pos x="19" y="0"/>
                    </a:cxn>
                    <a:cxn ang="0">
                      <a:pos x="9" y="13"/>
                    </a:cxn>
                    <a:cxn ang="0">
                      <a:pos x="0" y="46"/>
                    </a:cxn>
                    <a:cxn ang="0">
                      <a:pos x="0" y="47"/>
                    </a:cxn>
                    <a:cxn ang="0">
                      <a:pos x="2" y="50"/>
                    </a:cxn>
                    <a:cxn ang="0">
                      <a:pos x="5" y="51"/>
                    </a:cxn>
                    <a:cxn ang="0">
                      <a:pos x="13" y="55"/>
                    </a:cxn>
                    <a:cxn ang="0">
                      <a:pos x="13" y="55"/>
                    </a:cxn>
                    <a:cxn ang="0">
                      <a:pos x="17" y="59"/>
                    </a:cxn>
                    <a:cxn ang="0">
                      <a:pos x="25" y="66"/>
                    </a:cxn>
                    <a:cxn ang="0">
                      <a:pos x="27" y="60"/>
                    </a:cxn>
                    <a:cxn ang="0">
                      <a:pos x="20" y="53"/>
                    </a:cxn>
                  </a:cxnLst>
                  <a:rect l="0" t="0" r="r" b="b"/>
                  <a:pathLst>
                    <a:path w="36" h="66">
                      <a:moveTo>
                        <a:pt x="20" y="53"/>
                      </a:moveTo>
                      <a:cubicBezTo>
                        <a:pt x="19" y="52"/>
                        <a:pt x="18" y="51"/>
                        <a:pt x="17" y="51"/>
                      </a:cubicBezTo>
                      <a:cubicBezTo>
                        <a:pt x="17" y="50"/>
                        <a:pt x="17" y="50"/>
                        <a:pt x="16" y="50"/>
                      </a:cubicBezTo>
                      <a:cubicBezTo>
                        <a:pt x="16" y="50"/>
                        <a:pt x="16" y="49"/>
                        <a:pt x="15" y="49"/>
                      </a:cubicBezTo>
                      <a:cubicBezTo>
                        <a:pt x="11" y="47"/>
                        <a:pt x="8" y="46"/>
                        <a:pt x="6" y="45"/>
                      </a:cubicBezTo>
                      <a:cubicBezTo>
                        <a:pt x="6" y="33"/>
                        <a:pt x="10" y="23"/>
                        <a:pt x="14" y="16"/>
                      </a:cubicBezTo>
                      <a:cubicBezTo>
                        <a:pt x="16" y="13"/>
                        <a:pt x="19" y="10"/>
                        <a:pt x="20" y="8"/>
                      </a:cubicBezTo>
                      <a:cubicBezTo>
                        <a:pt x="21" y="7"/>
                        <a:pt x="21" y="7"/>
                        <a:pt x="21" y="7"/>
                      </a:cubicBezTo>
                      <a:cubicBezTo>
                        <a:pt x="22" y="7"/>
                        <a:pt x="23" y="7"/>
                        <a:pt x="25" y="7"/>
                      </a:cubicBezTo>
                      <a:cubicBezTo>
                        <a:pt x="26" y="8"/>
                        <a:pt x="29" y="9"/>
                        <a:pt x="31" y="9"/>
                      </a:cubicBezTo>
                      <a:cubicBezTo>
                        <a:pt x="33" y="7"/>
                        <a:pt x="35" y="5"/>
                        <a:pt x="36" y="3"/>
                      </a:cubicBezTo>
                      <a:cubicBezTo>
                        <a:pt x="36" y="3"/>
                        <a:pt x="35" y="3"/>
                        <a:pt x="35" y="3"/>
                      </a:cubicBezTo>
                      <a:cubicBezTo>
                        <a:pt x="32" y="3"/>
                        <a:pt x="29" y="2"/>
                        <a:pt x="26" y="1"/>
                      </a:cubicBezTo>
                      <a:cubicBezTo>
                        <a:pt x="25" y="1"/>
                        <a:pt x="24" y="0"/>
                        <a:pt x="23" y="0"/>
                      </a:cubicBez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22" y="0"/>
                        <a:pt x="22" y="0"/>
                        <a:pt x="22" y="0"/>
                      </a:cubicBezTo>
                      <a:cubicBezTo>
                        <a:pt x="21" y="0"/>
                        <a:pt x="19" y="0"/>
                        <a:pt x="19" y="0"/>
                      </a:cubicBezTo>
                      <a:cubicBezTo>
                        <a:pt x="18" y="1"/>
                        <a:pt x="14" y="5"/>
                        <a:pt x="9" y="13"/>
                      </a:cubicBezTo>
                      <a:cubicBezTo>
                        <a:pt x="4" y="20"/>
                        <a:pt x="0" y="32"/>
                        <a:pt x="0" y="46"/>
                      </a:cubicBez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0" y="48"/>
                        <a:pt x="0" y="49"/>
                        <a:pt x="2" y="50"/>
                      </a:cubicBezTo>
                      <a:cubicBezTo>
                        <a:pt x="2" y="50"/>
                        <a:pt x="3" y="50"/>
                        <a:pt x="5" y="51"/>
                      </a:cubicBezTo>
                      <a:cubicBezTo>
                        <a:pt x="7" y="52"/>
                        <a:pt x="10" y="54"/>
                        <a:pt x="13" y="55"/>
                      </a:cubicBezTo>
                      <a:cubicBezTo>
                        <a:pt x="13" y="55"/>
                        <a:pt x="13" y="55"/>
                        <a:pt x="13" y="55"/>
                      </a:cubicBezTo>
                      <a:cubicBezTo>
                        <a:pt x="14" y="56"/>
                        <a:pt x="16" y="57"/>
                        <a:pt x="17" y="59"/>
                      </a:cubicBezTo>
                      <a:cubicBezTo>
                        <a:pt x="19" y="61"/>
                        <a:pt x="25" y="66"/>
                        <a:pt x="25" y="66"/>
                      </a:cubicBezTo>
                      <a:cubicBezTo>
                        <a:pt x="26" y="64"/>
                        <a:pt x="26" y="62"/>
                        <a:pt x="27" y="60"/>
                      </a:cubicBezTo>
                      <a:cubicBezTo>
                        <a:pt x="25" y="57"/>
                        <a:pt x="22" y="55"/>
                        <a:pt x="20" y="53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18" name="iṧḻîdé"/>
              <p:cNvSpPr/>
              <p:nvPr/>
            </p:nvSpPr>
            <p:spPr bwMode="auto">
              <a:xfrm>
                <a:off x="9921024" y="2481388"/>
                <a:ext cx="854662" cy="854662"/>
              </a:xfrm>
              <a:prstGeom prst="ellipse">
                <a:avLst/>
              </a:prstGeom>
              <a:solidFill>
                <a:schemeClr val="accent4"/>
              </a:solidFill>
              <a:ln w="76200">
                <a:solidFill>
                  <a:schemeClr val="bg1"/>
                </a:solidFill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19" name="is1íḍé"/>
              <p:cNvGrpSpPr/>
              <p:nvPr/>
            </p:nvGrpSpPr>
            <p:grpSpPr>
              <a:xfrm>
                <a:off x="10119266" y="2744336"/>
                <a:ext cx="458208" cy="328771"/>
                <a:chOff x="4192588" y="2719388"/>
                <a:chExt cx="280988" cy="201613"/>
              </a:xfrm>
              <a:solidFill>
                <a:schemeClr val="bg1"/>
              </a:solidFill>
            </p:grpSpPr>
            <p:sp>
              <p:nvSpPr>
                <p:cNvPr id="48" name="îşḷîḍè"/>
                <p:cNvSpPr/>
                <p:nvPr/>
              </p:nvSpPr>
              <p:spPr bwMode="auto">
                <a:xfrm>
                  <a:off x="4192588" y="2762251"/>
                  <a:ext cx="77788" cy="73025"/>
                </a:xfrm>
                <a:custGeom>
                  <a:avLst/>
                  <a:gdLst/>
                  <a:ahLst/>
                  <a:cxnLst>
                    <a:cxn ang="0">
                      <a:pos x="32" y="0"/>
                    </a:cxn>
                    <a:cxn ang="0">
                      <a:pos x="0" y="31"/>
                    </a:cxn>
                    <a:cxn ang="0">
                      <a:pos x="0" y="46"/>
                    </a:cxn>
                    <a:cxn ang="0">
                      <a:pos x="32" y="15"/>
                    </a:cxn>
                    <a:cxn ang="0">
                      <a:pos x="41" y="25"/>
                    </a:cxn>
                    <a:cxn ang="0">
                      <a:pos x="49" y="17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49" h="46">
                      <a:moveTo>
                        <a:pt x="32" y="0"/>
                      </a:moveTo>
                      <a:lnTo>
                        <a:pt x="0" y="31"/>
                      </a:lnTo>
                      <a:lnTo>
                        <a:pt x="0" y="46"/>
                      </a:lnTo>
                      <a:lnTo>
                        <a:pt x="32" y="15"/>
                      </a:lnTo>
                      <a:lnTo>
                        <a:pt x="41" y="25"/>
                      </a:lnTo>
                      <a:lnTo>
                        <a:pt x="49" y="17"/>
                      </a:lnTo>
                      <a:lnTo>
                        <a:pt x="32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9" name="í$ḷidé"/>
                <p:cNvSpPr/>
                <p:nvPr/>
              </p:nvSpPr>
              <p:spPr bwMode="auto">
                <a:xfrm>
                  <a:off x="4192588" y="2719388"/>
                  <a:ext cx="280988" cy="188913"/>
                </a:xfrm>
                <a:custGeom>
                  <a:avLst/>
                  <a:gdLst/>
                  <a:ahLst/>
                  <a:cxnLst>
                    <a:cxn ang="0">
                      <a:pos x="183" y="2"/>
                    </a:cxn>
                    <a:cxn ang="0">
                      <a:pos x="179" y="0"/>
                    </a:cxn>
                    <a:cxn ang="0">
                      <a:pos x="153" y="0"/>
                    </a:cxn>
                    <a:cxn ang="0">
                      <a:pos x="148" y="6"/>
                    </a:cxn>
                    <a:cxn ang="0">
                      <a:pos x="153" y="12"/>
                    </a:cxn>
                    <a:cxn ang="0">
                      <a:pos x="165" y="12"/>
                    </a:cxn>
                    <a:cxn ang="0">
                      <a:pos x="121" y="56"/>
                    </a:cxn>
                    <a:cxn ang="0">
                      <a:pos x="86" y="22"/>
                    </a:cxn>
                    <a:cxn ang="0">
                      <a:pos x="0" y="108"/>
                    </a:cxn>
                    <a:cxn ang="0">
                      <a:pos x="0" y="125"/>
                    </a:cxn>
                    <a:cxn ang="0">
                      <a:pos x="86" y="38"/>
                    </a:cxn>
                    <a:cxn ang="0">
                      <a:pos x="121" y="73"/>
                    </a:cxn>
                    <a:cxn ang="0">
                      <a:pos x="173" y="20"/>
                    </a:cxn>
                    <a:cxn ang="0">
                      <a:pos x="173" y="32"/>
                    </a:cxn>
                    <a:cxn ang="0">
                      <a:pos x="179" y="38"/>
                    </a:cxn>
                    <a:cxn ang="0">
                      <a:pos x="185" y="32"/>
                    </a:cxn>
                    <a:cxn ang="0">
                      <a:pos x="185" y="6"/>
                    </a:cxn>
                    <a:cxn ang="0">
                      <a:pos x="183" y="2"/>
                    </a:cxn>
                  </a:cxnLst>
                  <a:rect l="0" t="0" r="r" b="b"/>
                  <a:pathLst>
                    <a:path w="185" h="125">
                      <a:moveTo>
                        <a:pt x="183" y="2"/>
                      </a:moveTo>
                      <a:cubicBezTo>
                        <a:pt x="182" y="1"/>
                        <a:pt x="181" y="0"/>
                        <a:pt x="179" y="0"/>
                      </a:cubicBezTo>
                      <a:cubicBezTo>
                        <a:pt x="153" y="0"/>
                        <a:pt x="153" y="0"/>
                        <a:pt x="153" y="0"/>
                      </a:cubicBezTo>
                      <a:cubicBezTo>
                        <a:pt x="150" y="0"/>
                        <a:pt x="148" y="3"/>
                        <a:pt x="148" y="6"/>
                      </a:cubicBezTo>
                      <a:cubicBezTo>
                        <a:pt x="148" y="9"/>
                        <a:pt x="150" y="12"/>
                        <a:pt x="153" y="12"/>
                      </a:cubicBezTo>
                      <a:cubicBezTo>
                        <a:pt x="165" y="12"/>
                        <a:pt x="165" y="12"/>
                        <a:pt x="165" y="12"/>
                      </a:cubicBezTo>
                      <a:cubicBezTo>
                        <a:pt x="121" y="56"/>
                        <a:pt x="121" y="56"/>
                        <a:pt x="121" y="56"/>
                      </a:cubicBezTo>
                      <a:cubicBezTo>
                        <a:pt x="86" y="22"/>
                        <a:pt x="86" y="22"/>
                        <a:pt x="86" y="22"/>
                      </a:cubicBezTo>
                      <a:cubicBezTo>
                        <a:pt x="0" y="108"/>
                        <a:pt x="0" y="108"/>
                        <a:pt x="0" y="108"/>
                      </a:cubicBezTo>
                      <a:cubicBezTo>
                        <a:pt x="0" y="125"/>
                        <a:pt x="0" y="125"/>
                        <a:pt x="0" y="125"/>
                      </a:cubicBezTo>
                      <a:cubicBezTo>
                        <a:pt x="86" y="38"/>
                        <a:pt x="86" y="38"/>
                        <a:pt x="86" y="38"/>
                      </a:cubicBezTo>
                      <a:cubicBezTo>
                        <a:pt x="121" y="73"/>
                        <a:pt x="121" y="73"/>
                        <a:pt x="121" y="73"/>
                      </a:cubicBezTo>
                      <a:cubicBezTo>
                        <a:pt x="173" y="20"/>
                        <a:pt x="173" y="20"/>
                        <a:pt x="173" y="20"/>
                      </a:cubicBezTo>
                      <a:cubicBezTo>
                        <a:pt x="173" y="32"/>
                        <a:pt x="173" y="32"/>
                        <a:pt x="173" y="32"/>
                      </a:cubicBezTo>
                      <a:cubicBezTo>
                        <a:pt x="173" y="35"/>
                        <a:pt x="176" y="38"/>
                        <a:pt x="179" y="38"/>
                      </a:cubicBezTo>
                      <a:cubicBezTo>
                        <a:pt x="182" y="38"/>
                        <a:pt x="185" y="35"/>
                        <a:pt x="185" y="32"/>
                      </a:cubicBezTo>
                      <a:cubicBezTo>
                        <a:pt x="185" y="6"/>
                        <a:pt x="185" y="6"/>
                        <a:pt x="185" y="6"/>
                      </a:cubicBezTo>
                      <a:cubicBezTo>
                        <a:pt x="185" y="5"/>
                        <a:pt x="184" y="3"/>
                        <a:pt x="183" y="2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0" name="îSľîḑe"/>
                <p:cNvSpPr/>
                <p:nvPr/>
              </p:nvSpPr>
              <p:spPr bwMode="auto">
                <a:xfrm>
                  <a:off x="4286250" y="2813051"/>
                  <a:ext cx="187325" cy="107950"/>
                </a:xfrm>
                <a:custGeom>
                  <a:avLst/>
                  <a:gdLst/>
                  <a:ahLst/>
                  <a:cxnLst>
                    <a:cxn ang="0">
                      <a:pos x="117" y="37"/>
                    </a:cxn>
                    <a:cxn ang="0">
                      <a:pos x="123" y="31"/>
                    </a:cxn>
                    <a:cxn ang="0">
                      <a:pos x="123" y="5"/>
                    </a:cxn>
                    <a:cxn ang="0">
                      <a:pos x="121" y="1"/>
                    </a:cxn>
                    <a:cxn ang="0">
                      <a:pos x="117" y="0"/>
                    </a:cxn>
                    <a:cxn ang="0">
                      <a:pos x="91" y="0"/>
                    </a:cxn>
                    <a:cxn ang="0">
                      <a:pos x="86" y="5"/>
                    </a:cxn>
                    <a:cxn ang="0">
                      <a:pos x="91" y="11"/>
                    </a:cxn>
                    <a:cxn ang="0">
                      <a:pos x="103" y="11"/>
                    </a:cxn>
                    <a:cxn ang="0">
                      <a:pos x="60" y="55"/>
                    </a:cxn>
                    <a:cxn ang="0">
                      <a:pos x="8" y="3"/>
                    </a:cxn>
                    <a:cxn ang="0">
                      <a:pos x="0" y="12"/>
                    </a:cxn>
                    <a:cxn ang="0">
                      <a:pos x="60" y="71"/>
                    </a:cxn>
                    <a:cxn ang="0">
                      <a:pos x="111" y="19"/>
                    </a:cxn>
                    <a:cxn ang="0">
                      <a:pos x="111" y="31"/>
                    </a:cxn>
                    <a:cxn ang="0">
                      <a:pos x="117" y="37"/>
                    </a:cxn>
                  </a:cxnLst>
                  <a:rect l="0" t="0" r="r" b="b"/>
                  <a:pathLst>
                    <a:path w="123" h="71">
                      <a:moveTo>
                        <a:pt x="117" y="37"/>
                      </a:moveTo>
                      <a:cubicBezTo>
                        <a:pt x="120" y="37"/>
                        <a:pt x="123" y="34"/>
                        <a:pt x="123" y="31"/>
                      </a:cubicBezTo>
                      <a:cubicBezTo>
                        <a:pt x="123" y="5"/>
                        <a:pt x="123" y="5"/>
                        <a:pt x="123" y="5"/>
                      </a:cubicBezTo>
                      <a:cubicBezTo>
                        <a:pt x="123" y="4"/>
                        <a:pt x="122" y="2"/>
                        <a:pt x="121" y="1"/>
                      </a:cubicBezTo>
                      <a:cubicBezTo>
                        <a:pt x="120" y="0"/>
                        <a:pt x="119" y="0"/>
                        <a:pt x="117" y="0"/>
                      </a:cubicBezTo>
                      <a:cubicBezTo>
                        <a:pt x="91" y="0"/>
                        <a:pt x="91" y="0"/>
                        <a:pt x="91" y="0"/>
                      </a:cubicBezTo>
                      <a:cubicBezTo>
                        <a:pt x="88" y="0"/>
                        <a:pt x="86" y="2"/>
                        <a:pt x="86" y="5"/>
                      </a:cubicBezTo>
                      <a:cubicBezTo>
                        <a:pt x="86" y="8"/>
                        <a:pt x="88" y="11"/>
                        <a:pt x="91" y="11"/>
                      </a:cubicBezTo>
                      <a:cubicBezTo>
                        <a:pt x="103" y="11"/>
                        <a:pt x="103" y="11"/>
                        <a:pt x="103" y="11"/>
                      </a:cubicBezTo>
                      <a:cubicBezTo>
                        <a:pt x="60" y="55"/>
                        <a:pt x="60" y="55"/>
                        <a:pt x="60" y="55"/>
                      </a:cubicBezTo>
                      <a:cubicBezTo>
                        <a:pt x="8" y="3"/>
                        <a:pt x="8" y="3"/>
                        <a:pt x="8" y="3"/>
                      </a:cubicBez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60" y="71"/>
                        <a:pt x="60" y="71"/>
                        <a:pt x="60" y="71"/>
                      </a:cubicBezTo>
                      <a:cubicBezTo>
                        <a:pt x="111" y="19"/>
                        <a:pt x="111" y="19"/>
                        <a:pt x="111" y="19"/>
                      </a:cubicBezTo>
                      <a:cubicBezTo>
                        <a:pt x="111" y="31"/>
                        <a:pt x="111" y="31"/>
                        <a:pt x="111" y="31"/>
                      </a:cubicBezTo>
                      <a:cubicBezTo>
                        <a:pt x="111" y="34"/>
                        <a:pt x="114" y="37"/>
                        <a:pt x="117" y="37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20" name="ïşḻïḍê"/>
              <p:cNvSpPr/>
              <p:nvPr/>
            </p:nvSpPr>
            <p:spPr bwMode="auto">
              <a:xfrm>
                <a:off x="4866061" y="2275159"/>
                <a:ext cx="1267122" cy="1267123"/>
              </a:xfrm>
              <a:prstGeom prst="ellipse">
                <a:avLst/>
              </a:prstGeom>
              <a:solidFill>
                <a:schemeClr val="accent2"/>
              </a:solidFill>
              <a:ln w="76200">
                <a:solidFill>
                  <a:schemeClr val="bg1"/>
                </a:solidFill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21" name="ïṡ1ïďè"/>
              <p:cNvGrpSpPr/>
              <p:nvPr/>
            </p:nvGrpSpPr>
            <p:grpSpPr>
              <a:xfrm>
                <a:off x="5200290" y="2591079"/>
                <a:ext cx="598755" cy="635253"/>
                <a:chOff x="4175125" y="2278063"/>
                <a:chExt cx="260350" cy="276225"/>
              </a:xfrm>
              <a:solidFill>
                <a:schemeClr val="bg1"/>
              </a:solidFill>
            </p:grpSpPr>
            <p:sp>
              <p:nvSpPr>
                <p:cNvPr id="37" name="ïšľïdé"/>
                <p:cNvSpPr/>
                <p:nvPr/>
              </p:nvSpPr>
              <p:spPr bwMode="auto">
                <a:xfrm>
                  <a:off x="4203700" y="2295526"/>
                  <a:ext cx="33338" cy="38100"/>
                </a:xfrm>
                <a:custGeom>
                  <a:avLst/>
                  <a:gdLst/>
                  <a:ahLst/>
                  <a:cxnLst>
                    <a:cxn ang="0">
                      <a:pos x="11" y="25"/>
                    </a:cxn>
                    <a:cxn ang="0">
                      <a:pos x="2" y="17"/>
                    </a:cxn>
                    <a:cxn ang="0">
                      <a:pos x="2" y="16"/>
                    </a:cxn>
                    <a:cxn ang="0">
                      <a:pos x="1" y="16"/>
                    </a:cxn>
                    <a:cxn ang="0">
                      <a:pos x="0" y="12"/>
                    </a:cxn>
                    <a:cxn ang="0">
                      <a:pos x="1" y="11"/>
                    </a:cxn>
                    <a:cxn ang="0">
                      <a:pos x="1" y="11"/>
                    </a:cxn>
                    <a:cxn ang="0">
                      <a:pos x="2" y="10"/>
                    </a:cxn>
                    <a:cxn ang="0">
                      <a:pos x="11" y="0"/>
                    </a:cxn>
                    <a:cxn ang="0">
                      <a:pos x="21" y="11"/>
                    </a:cxn>
                    <a:cxn ang="0">
                      <a:pos x="21" y="11"/>
                    </a:cxn>
                    <a:cxn ang="0">
                      <a:pos x="21" y="11"/>
                    </a:cxn>
                    <a:cxn ang="0">
                      <a:pos x="22" y="12"/>
                    </a:cxn>
                    <a:cxn ang="0">
                      <a:pos x="20" y="16"/>
                    </a:cxn>
                    <a:cxn ang="0">
                      <a:pos x="20" y="16"/>
                    </a:cxn>
                    <a:cxn ang="0">
                      <a:pos x="20" y="16"/>
                    </a:cxn>
                    <a:cxn ang="0">
                      <a:pos x="11" y="25"/>
                    </a:cxn>
                  </a:cxnLst>
                  <a:rect l="0" t="0" r="r" b="b"/>
                  <a:pathLst>
                    <a:path w="22" h="25">
                      <a:moveTo>
                        <a:pt x="11" y="25"/>
                      </a:moveTo>
                      <a:cubicBezTo>
                        <a:pt x="5" y="25"/>
                        <a:pt x="3" y="19"/>
                        <a:pt x="2" y="17"/>
                      </a:cubicBezTo>
                      <a:cubicBezTo>
                        <a:pt x="2" y="16"/>
                        <a:pt x="2" y="16"/>
                        <a:pt x="2" y="16"/>
                      </a:cubicBezTo>
                      <a:cubicBezTo>
                        <a:pt x="1" y="16"/>
                        <a:pt x="1" y="16"/>
                        <a:pt x="1" y="16"/>
                      </a:cubicBezTo>
                      <a:cubicBezTo>
                        <a:pt x="0" y="16"/>
                        <a:pt x="0" y="14"/>
                        <a:pt x="0" y="12"/>
                      </a:cubicBezTo>
                      <a:cubicBezTo>
                        <a:pt x="0" y="12"/>
                        <a:pt x="0" y="12"/>
                        <a:pt x="1" y="11"/>
                      </a:cubicBezTo>
                      <a:cubicBezTo>
                        <a:pt x="1" y="11"/>
                        <a:pt x="1" y="11"/>
                        <a:pt x="1" y="11"/>
                      </a:cubicBezTo>
                      <a:cubicBezTo>
                        <a:pt x="2" y="10"/>
                        <a:pt x="2" y="10"/>
                        <a:pt x="2" y="10"/>
                      </a:cubicBezTo>
                      <a:cubicBezTo>
                        <a:pt x="2" y="5"/>
                        <a:pt x="6" y="0"/>
                        <a:pt x="11" y="0"/>
                      </a:cubicBezTo>
                      <a:cubicBezTo>
                        <a:pt x="16" y="0"/>
                        <a:pt x="20" y="5"/>
                        <a:pt x="21" y="11"/>
                      </a:cubicBezTo>
                      <a:cubicBezTo>
                        <a:pt x="21" y="11"/>
                        <a:pt x="21" y="11"/>
                        <a:pt x="21" y="11"/>
                      </a:cubicBezTo>
                      <a:cubicBezTo>
                        <a:pt x="21" y="11"/>
                        <a:pt x="21" y="11"/>
                        <a:pt x="21" y="11"/>
                      </a:cubicBezTo>
                      <a:cubicBezTo>
                        <a:pt x="22" y="12"/>
                        <a:pt x="22" y="12"/>
                        <a:pt x="22" y="12"/>
                      </a:cubicBezTo>
                      <a:cubicBezTo>
                        <a:pt x="22" y="14"/>
                        <a:pt x="21" y="15"/>
                        <a:pt x="20" y="16"/>
                      </a:cubicBezTo>
                      <a:cubicBezTo>
                        <a:pt x="20" y="16"/>
                        <a:pt x="20" y="16"/>
                        <a:pt x="20" y="16"/>
                      </a:cubicBezTo>
                      <a:cubicBezTo>
                        <a:pt x="20" y="16"/>
                        <a:pt x="20" y="16"/>
                        <a:pt x="20" y="16"/>
                      </a:cubicBezTo>
                      <a:cubicBezTo>
                        <a:pt x="19" y="19"/>
                        <a:pt x="17" y="25"/>
                        <a:pt x="11" y="2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8" name="íSḻiḓè"/>
                <p:cNvSpPr/>
                <p:nvPr/>
              </p:nvSpPr>
              <p:spPr bwMode="auto">
                <a:xfrm>
                  <a:off x="4371975" y="2295526"/>
                  <a:ext cx="34925" cy="38100"/>
                </a:xfrm>
                <a:custGeom>
                  <a:avLst/>
                  <a:gdLst/>
                  <a:ahLst/>
                  <a:cxnLst>
                    <a:cxn ang="0">
                      <a:pos x="12" y="25"/>
                    </a:cxn>
                    <a:cxn ang="0">
                      <a:pos x="3" y="17"/>
                    </a:cxn>
                    <a:cxn ang="0">
                      <a:pos x="3" y="16"/>
                    </a:cxn>
                    <a:cxn ang="0">
                      <a:pos x="2" y="16"/>
                    </a:cxn>
                    <a:cxn ang="0">
                      <a:pos x="0" y="12"/>
                    </a:cxn>
                    <a:cxn ang="0">
                      <a:pos x="1" y="11"/>
                    </a:cxn>
                    <a:cxn ang="0">
                      <a:pos x="2" y="11"/>
                    </a:cxn>
                    <a:cxn ang="0">
                      <a:pos x="2" y="10"/>
                    </a:cxn>
                    <a:cxn ang="0">
                      <a:pos x="12" y="0"/>
                    </a:cxn>
                    <a:cxn ang="0">
                      <a:pos x="21" y="11"/>
                    </a:cxn>
                    <a:cxn ang="0">
                      <a:pos x="21" y="11"/>
                    </a:cxn>
                    <a:cxn ang="0">
                      <a:pos x="22" y="11"/>
                    </a:cxn>
                    <a:cxn ang="0">
                      <a:pos x="23" y="12"/>
                    </a:cxn>
                    <a:cxn ang="0">
                      <a:pos x="21" y="16"/>
                    </a:cxn>
                    <a:cxn ang="0">
                      <a:pos x="21" y="16"/>
                    </a:cxn>
                    <a:cxn ang="0">
                      <a:pos x="20" y="16"/>
                    </a:cxn>
                    <a:cxn ang="0">
                      <a:pos x="12" y="25"/>
                    </a:cxn>
                  </a:cxnLst>
                  <a:rect l="0" t="0" r="r" b="b"/>
                  <a:pathLst>
                    <a:path w="23" h="25">
                      <a:moveTo>
                        <a:pt x="12" y="25"/>
                      </a:moveTo>
                      <a:cubicBezTo>
                        <a:pt x="6" y="25"/>
                        <a:pt x="3" y="19"/>
                        <a:pt x="3" y="17"/>
                      </a:cubicBezTo>
                      <a:cubicBezTo>
                        <a:pt x="3" y="16"/>
                        <a:pt x="3" y="16"/>
                        <a:pt x="3" y="16"/>
                      </a:cubicBezTo>
                      <a:cubicBezTo>
                        <a:pt x="2" y="16"/>
                        <a:pt x="2" y="16"/>
                        <a:pt x="2" y="16"/>
                      </a:cubicBezTo>
                      <a:cubicBezTo>
                        <a:pt x="1" y="16"/>
                        <a:pt x="0" y="14"/>
                        <a:pt x="0" y="12"/>
                      </a:cubicBezTo>
                      <a:cubicBezTo>
                        <a:pt x="0" y="12"/>
                        <a:pt x="1" y="12"/>
                        <a:pt x="1" y="11"/>
                      </a:cubicBezTo>
                      <a:cubicBezTo>
                        <a:pt x="2" y="11"/>
                        <a:pt x="2" y="11"/>
                        <a:pt x="2" y="11"/>
                      </a:cubicBezTo>
                      <a:cubicBezTo>
                        <a:pt x="2" y="10"/>
                        <a:pt x="2" y="10"/>
                        <a:pt x="2" y="10"/>
                      </a:cubicBezTo>
                      <a:cubicBezTo>
                        <a:pt x="2" y="5"/>
                        <a:pt x="6" y="0"/>
                        <a:pt x="12" y="0"/>
                      </a:cubicBezTo>
                      <a:cubicBezTo>
                        <a:pt x="17" y="0"/>
                        <a:pt x="21" y="5"/>
                        <a:pt x="21" y="11"/>
                      </a:cubicBezTo>
                      <a:cubicBezTo>
                        <a:pt x="21" y="11"/>
                        <a:pt x="21" y="11"/>
                        <a:pt x="21" y="11"/>
                      </a:cubicBezTo>
                      <a:cubicBezTo>
                        <a:pt x="22" y="11"/>
                        <a:pt x="22" y="11"/>
                        <a:pt x="22" y="11"/>
                      </a:cubicBezTo>
                      <a:cubicBezTo>
                        <a:pt x="22" y="12"/>
                        <a:pt x="23" y="12"/>
                        <a:pt x="23" y="12"/>
                      </a:cubicBezTo>
                      <a:cubicBezTo>
                        <a:pt x="23" y="14"/>
                        <a:pt x="22" y="15"/>
                        <a:pt x="21" y="16"/>
                      </a:cubicBezTo>
                      <a:cubicBezTo>
                        <a:pt x="21" y="16"/>
                        <a:pt x="21" y="16"/>
                        <a:pt x="21" y="16"/>
                      </a:cubicBezTo>
                      <a:cubicBezTo>
                        <a:pt x="20" y="16"/>
                        <a:pt x="20" y="16"/>
                        <a:pt x="20" y="16"/>
                      </a:cubicBezTo>
                      <a:cubicBezTo>
                        <a:pt x="20" y="19"/>
                        <a:pt x="18" y="25"/>
                        <a:pt x="12" y="2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9" name="îSlîdé"/>
                <p:cNvSpPr/>
                <p:nvPr/>
              </p:nvSpPr>
              <p:spPr bwMode="auto">
                <a:xfrm>
                  <a:off x="4183063" y="2339976"/>
                  <a:ext cx="69850" cy="141288"/>
                </a:xfrm>
                <a:custGeom>
                  <a:avLst/>
                  <a:gdLst/>
                  <a:ahLst/>
                  <a:cxnLst>
                    <a:cxn ang="0">
                      <a:pos x="32" y="94"/>
                    </a:cxn>
                    <a:cxn ang="0">
                      <a:pos x="27" y="89"/>
                    </a:cxn>
                    <a:cxn ang="0">
                      <a:pos x="27" y="48"/>
                    </a:cxn>
                    <a:cxn ang="0">
                      <a:pos x="22" y="48"/>
                    </a:cxn>
                    <a:cxn ang="0">
                      <a:pos x="22" y="89"/>
                    </a:cxn>
                    <a:cxn ang="0">
                      <a:pos x="17" y="94"/>
                    </a:cxn>
                    <a:cxn ang="0">
                      <a:pos x="12" y="89"/>
                    </a:cxn>
                    <a:cxn ang="0">
                      <a:pos x="12" y="45"/>
                    </a:cxn>
                    <a:cxn ang="0">
                      <a:pos x="12" y="42"/>
                    </a:cxn>
                    <a:cxn ang="0">
                      <a:pos x="12" y="13"/>
                    </a:cxn>
                    <a:cxn ang="0">
                      <a:pos x="11" y="13"/>
                    </a:cxn>
                    <a:cxn ang="0">
                      <a:pos x="11" y="13"/>
                    </a:cxn>
                    <a:cxn ang="0">
                      <a:pos x="7" y="28"/>
                    </a:cxn>
                    <a:cxn ang="0">
                      <a:pos x="8" y="44"/>
                    </a:cxn>
                    <a:cxn ang="0">
                      <a:pos x="7" y="47"/>
                    </a:cxn>
                    <a:cxn ang="0">
                      <a:pos x="5" y="48"/>
                    </a:cxn>
                    <a:cxn ang="0">
                      <a:pos x="5" y="48"/>
                    </a:cxn>
                    <a:cxn ang="0">
                      <a:pos x="2" y="44"/>
                    </a:cxn>
                    <a:cxn ang="0">
                      <a:pos x="1" y="44"/>
                    </a:cxn>
                    <a:cxn ang="0">
                      <a:pos x="1" y="28"/>
                    </a:cxn>
                    <a:cxn ang="0">
                      <a:pos x="7" y="4"/>
                    </a:cxn>
                    <a:cxn ang="0">
                      <a:pos x="16" y="1"/>
                    </a:cxn>
                    <a:cxn ang="0">
                      <a:pos x="17" y="0"/>
                    </a:cxn>
                    <a:cxn ang="0">
                      <a:pos x="21" y="14"/>
                    </a:cxn>
                    <a:cxn ang="0">
                      <a:pos x="23" y="17"/>
                    </a:cxn>
                    <a:cxn ang="0">
                      <a:pos x="23" y="13"/>
                    </a:cxn>
                    <a:cxn ang="0">
                      <a:pos x="24" y="5"/>
                    </a:cxn>
                    <a:cxn ang="0">
                      <a:pos x="25" y="4"/>
                    </a:cxn>
                    <a:cxn ang="0">
                      <a:pos x="24" y="2"/>
                    </a:cxn>
                    <a:cxn ang="0">
                      <a:pos x="25" y="1"/>
                    </a:cxn>
                    <a:cxn ang="0">
                      <a:pos x="25" y="1"/>
                    </a:cxn>
                    <a:cxn ang="0">
                      <a:pos x="26" y="2"/>
                    </a:cxn>
                    <a:cxn ang="0">
                      <a:pos x="25" y="4"/>
                    </a:cxn>
                    <a:cxn ang="0">
                      <a:pos x="25" y="5"/>
                    </a:cxn>
                    <a:cxn ang="0">
                      <a:pos x="27" y="13"/>
                    </a:cxn>
                    <a:cxn ang="0">
                      <a:pos x="27" y="17"/>
                    </a:cxn>
                    <a:cxn ang="0">
                      <a:pos x="29" y="14"/>
                    </a:cxn>
                    <a:cxn ang="0">
                      <a:pos x="33" y="0"/>
                    </a:cxn>
                    <a:cxn ang="0">
                      <a:pos x="34" y="1"/>
                    </a:cxn>
                    <a:cxn ang="0">
                      <a:pos x="43" y="4"/>
                    </a:cxn>
                    <a:cxn ang="0">
                      <a:pos x="47" y="13"/>
                    </a:cxn>
                    <a:cxn ang="0">
                      <a:pos x="43" y="34"/>
                    </a:cxn>
                    <a:cxn ang="0">
                      <a:pos x="43" y="48"/>
                    </a:cxn>
                    <a:cxn ang="0">
                      <a:pos x="42" y="44"/>
                    </a:cxn>
                    <a:cxn ang="0">
                      <a:pos x="42" y="44"/>
                    </a:cxn>
                    <a:cxn ang="0">
                      <a:pos x="42" y="28"/>
                    </a:cxn>
                    <a:cxn ang="0">
                      <a:pos x="40" y="13"/>
                    </a:cxn>
                    <a:cxn ang="0">
                      <a:pos x="38" y="14"/>
                    </a:cxn>
                    <a:cxn ang="0">
                      <a:pos x="38" y="42"/>
                    </a:cxn>
                    <a:cxn ang="0">
                      <a:pos x="37" y="44"/>
                    </a:cxn>
                    <a:cxn ang="0">
                      <a:pos x="37" y="89"/>
                    </a:cxn>
                    <a:cxn ang="0">
                      <a:pos x="32" y="94"/>
                    </a:cxn>
                  </a:cxnLst>
                  <a:rect l="0" t="0" r="r" b="b"/>
                  <a:pathLst>
                    <a:path w="47" h="94">
                      <a:moveTo>
                        <a:pt x="32" y="94"/>
                      </a:moveTo>
                      <a:cubicBezTo>
                        <a:pt x="30" y="94"/>
                        <a:pt x="27" y="92"/>
                        <a:pt x="27" y="89"/>
                      </a:cubicBezTo>
                      <a:cubicBezTo>
                        <a:pt x="27" y="48"/>
                        <a:pt x="27" y="48"/>
                        <a:pt x="27" y="48"/>
                      </a:cubicBezTo>
                      <a:cubicBezTo>
                        <a:pt x="22" y="48"/>
                        <a:pt x="22" y="48"/>
                        <a:pt x="22" y="48"/>
                      </a:cubicBezTo>
                      <a:cubicBezTo>
                        <a:pt x="22" y="89"/>
                        <a:pt x="22" y="89"/>
                        <a:pt x="22" y="89"/>
                      </a:cubicBezTo>
                      <a:cubicBezTo>
                        <a:pt x="22" y="92"/>
                        <a:pt x="20" y="94"/>
                        <a:pt x="17" y="94"/>
                      </a:cubicBezTo>
                      <a:cubicBezTo>
                        <a:pt x="15" y="94"/>
                        <a:pt x="12" y="92"/>
                        <a:pt x="12" y="89"/>
                      </a:cubicBezTo>
                      <a:cubicBezTo>
                        <a:pt x="12" y="45"/>
                        <a:pt x="12" y="45"/>
                        <a:pt x="12" y="45"/>
                      </a:cubicBezTo>
                      <a:cubicBezTo>
                        <a:pt x="12" y="44"/>
                        <a:pt x="12" y="43"/>
                        <a:pt x="12" y="42"/>
                      </a:cubicBezTo>
                      <a:cubicBezTo>
                        <a:pt x="12" y="13"/>
                        <a:pt x="12" y="13"/>
                        <a:pt x="12" y="13"/>
                      </a:cubicBezTo>
                      <a:cubicBezTo>
                        <a:pt x="11" y="13"/>
                        <a:pt x="11" y="13"/>
                        <a:pt x="11" y="13"/>
                      </a:cubicBezTo>
                      <a:cubicBezTo>
                        <a:pt x="11" y="13"/>
                        <a:pt x="11" y="13"/>
                        <a:pt x="11" y="13"/>
                      </a:cubicBezTo>
                      <a:cubicBezTo>
                        <a:pt x="9" y="13"/>
                        <a:pt x="7" y="26"/>
                        <a:pt x="7" y="28"/>
                      </a:cubicBezTo>
                      <a:cubicBezTo>
                        <a:pt x="7" y="36"/>
                        <a:pt x="8" y="44"/>
                        <a:pt x="8" y="44"/>
                      </a:cubicBezTo>
                      <a:cubicBezTo>
                        <a:pt x="8" y="46"/>
                        <a:pt x="8" y="46"/>
                        <a:pt x="7" y="47"/>
                      </a:cubicBezTo>
                      <a:cubicBezTo>
                        <a:pt x="7" y="48"/>
                        <a:pt x="6" y="48"/>
                        <a:pt x="5" y="48"/>
                      </a:cubicBezTo>
                      <a:cubicBezTo>
                        <a:pt x="5" y="48"/>
                        <a:pt x="5" y="48"/>
                        <a:pt x="5" y="48"/>
                      </a:cubicBezTo>
                      <a:cubicBezTo>
                        <a:pt x="2" y="48"/>
                        <a:pt x="2" y="47"/>
                        <a:pt x="2" y="44"/>
                      </a:cubicBezTo>
                      <a:cubicBezTo>
                        <a:pt x="1" y="44"/>
                        <a:pt x="1" y="44"/>
                        <a:pt x="1" y="44"/>
                      </a:cubicBezTo>
                      <a:cubicBezTo>
                        <a:pt x="1" y="44"/>
                        <a:pt x="0" y="33"/>
                        <a:pt x="1" y="28"/>
                      </a:cubicBezTo>
                      <a:cubicBezTo>
                        <a:pt x="2" y="9"/>
                        <a:pt x="6" y="5"/>
                        <a:pt x="7" y="4"/>
                      </a:cubicBezTo>
                      <a:cubicBezTo>
                        <a:pt x="8" y="3"/>
                        <a:pt x="11" y="2"/>
                        <a:pt x="16" y="1"/>
                      </a:cubicBezTo>
                      <a:cubicBezTo>
                        <a:pt x="16" y="0"/>
                        <a:pt x="17" y="0"/>
                        <a:pt x="17" y="0"/>
                      </a:cubicBezTo>
                      <a:cubicBezTo>
                        <a:pt x="17" y="3"/>
                        <a:pt x="18" y="8"/>
                        <a:pt x="21" y="14"/>
                      </a:cubicBezTo>
                      <a:cubicBezTo>
                        <a:pt x="23" y="17"/>
                        <a:pt x="23" y="17"/>
                        <a:pt x="23" y="17"/>
                      </a:cubicBezTo>
                      <a:cubicBezTo>
                        <a:pt x="23" y="13"/>
                        <a:pt x="23" y="13"/>
                        <a:pt x="23" y="13"/>
                      </a:cubicBezTo>
                      <a:cubicBezTo>
                        <a:pt x="24" y="9"/>
                        <a:pt x="24" y="5"/>
                        <a:pt x="24" y="5"/>
                      </a:cubicBezTo>
                      <a:cubicBezTo>
                        <a:pt x="25" y="4"/>
                        <a:pt x="25" y="4"/>
                        <a:pt x="25" y="4"/>
                      </a:cubicBezTo>
                      <a:cubicBezTo>
                        <a:pt x="24" y="2"/>
                        <a:pt x="24" y="2"/>
                        <a:pt x="24" y="2"/>
                      </a:cubicBezTo>
                      <a:cubicBezTo>
                        <a:pt x="25" y="1"/>
                        <a:pt x="25" y="1"/>
                        <a:pt x="25" y="1"/>
                      </a:cubicBezTo>
                      <a:cubicBezTo>
                        <a:pt x="25" y="1"/>
                        <a:pt x="25" y="1"/>
                        <a:pt x="25" y="1"/>
                      </a:cubicBezTo>
                      <a:cubicBezTo>
                        <a:pt x="26" y="2"/>
                        <a:pt x="26" y="2"/>
                        <a:pt x="26" y="2"/>
                      </a:cubicBezTo>
                      <a:cubicBezTo>
                        <a:pt x="25" y="4"/>
                        <a:pt x="25" y="4"/>
                        <a:pt x="25" y="4"/>
                      </a:cubicBezTo>
                      <a:cubicBezTo>
                        <a:pt x="25" y="5"/>
                        <a:pt x="25" y="5"/>
                        <a:pt x="25" y="5"/>
                      </a:cubicBezTo>
                      <a:cubicBezTo>
                        <a:pt x="25" y="5"/>
                        <a:pt x="26" y="9"/>
                        <a:pt x="27" y="13"/>
                      </a:cubicBezTo>
                      <a:cubicBezTo>
                        <a:pt x="27" y="17"/>
                        <a:pt x="27" y="17"/>
                        <a:pt x="27" y="17"/>
                      </a:cubicBezTo>
                      <a:cubicBezTo>
                        <a:pt x="29" y="14"/>
                        <a:pt x="29" y="14"/>
                        <a:pt x="29" y="14"/>
                      </a:cubicBezTo>
                      <a:cubicBezTo>
                        <a:pt x="31" y="8"/>
                        <a:pt x="32" y="3"/>
                        <a:pt x="33" y="0"/>
                      </a:cubicBezTo>
                      <a:cubicBezTo>
                        <a:pt x="33" y="0"/>
                        <a:pt x="34" y="0"/>
                        <a:pt x="34" y="1"/>
                      </a:cubicBezTo>
                      <a:cubicBezTo>
                        <a:pt x="38" y="2"/>
                        <a:pt x="41" y="3"/>
                        <a:pt x="43" y="4"/>
                      </a:cubicBezTo>
                      <a:cubicBezTo>
                        <a:pt x="43" y="4"/>
                        <a:pt x="45" y="7"/>
                        <a:pt x="47" y="13"/>
                      </a:cubicBezTo>
                      <a:cubicBezTo>
                        <a:pt x="45" y="19"/>
                        <a:pt x="44" y="26"/>
                        <a:pt x="43" y="34"/>
                      </a:cubicBezTo>
                      <a:cubicBezTo>
                        <a:pt x="43" y="37"/>
                        <a:pt x="43" y="42"/>
                        <a:pt x="43" y="48"/>
                      </a:cubicBezTo>
                      <a:cubicBezTo>
                        <a:pt x="42" y="47"/>
                        <a:pt x="42" y="45"/>
                        <a:pt x="42" y="44"/>
                      </a:cubicBezTo>
                      <a:cubicBezTo>
                        <a:pt x="42" y="44"/>
                        <a:pt x="42" y="44"/>
                        <a:pt x="42" y="44"/>
                      </a:cubicBezTo>
                      <a:cubicBezTo>
                        <a:pt x="42" y="44"/>
                        <a:pt x="43" y="36"/>
                        <a:pt x="42" y="28"/>
                      </a:cubicBezTo>
                      <a:cubicBezTo>
                        <a:pt x="42" y="26"/>
                        <a:pt x="41" y="16"/>
                        <a:pt x="40" y="13"/>
                      </a:cubicBezTo>
                      <a:cubicBezTo>
                        <a:pt x="38" y="14"/>
                        <a:pt x="38" y="14"/>
                        <a:pt x="38" y="14"/>
                      </a:cubicBezTo>
                      <a:cubicBezTo>
                        <a:pt x="38" y="42"/>
                        <a:pt x="38" y="42"/>
                        <a:pt x="38" y="42"/>
                      </a:cubicBezTo>
                      <a:cubicBezTo>
                        <a:pt x="38" y="43"/>
                        <a:pt x="38" y="44"/>
                        <a:pt x="37" y="44"/>
                      </a:cubicBezTo>
                      <a:cubicBezTo>
                        <a:pt x="37" y="89"/>
                        <a:pt x="37" y="89"/>
                        <a:pt x="37" y="89"/>
                      </a:cubicBezTo>
                      <a:cubicBezTo>
                        <a:pt x="37" y="92"/>
                        <a:pt x="35" y="94"/>
                        <a:pt x="32" y="9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0" name="işḷiḑè"/>
                <p:cNvSpPr/>
                <p:nvPr/>
              </p:nvSpPr>
              <p:spPr bwMode="auto">
                <a:xfrm>
                  <a:off x="4356100" y="2339976"/>
                  <a:ext cx="69850" cy="141288"/>
                </a:xfrm>
                <a:custGeom>
                  <a:avLst/>
                  <a:gdLst/>
                  <a:ahLst/>
                  <a:cxnLst>
                    <a:cxn ang="0">
                      <a:pos x="29" y="94"/>
                    </a:cxn>
                    <a:cxn ang="0">
                      <a:pos x="24" y="89"/>
                    </a:cxn>
                    <a:cxn ang="0">
                      <a:pos x="24" y="48"/>
                    </a:cxn>
                    <a:cxn ang="0">
                      <a:pos x="19" y="48"/>
                    </a:cxn>
                    <a:cxn ang="0">
                      <a:pos x="19" y="89"/>
                    </a:cxn>
                    <a:cxn ang="0">
                      <a:pos x="14" y="94"/>
                    </a:cxn>
                    <a:cxn ang="0">
                      <a:pos x="9" y="89"/>
                    </a:cxn>
                    <a:cxn ang="0">
                      <a:pos x="9" y="45"/>
                    </a:cxn>
                    <a:cxn ang="0">
                      <a:pos x="9" y="42"/>
                    </a:cxn>
                    <a:cxn ang="0">
                      <a:pos x="9" y="12"/>
                    </a:cxn>
                    <a:cxn ang="0">
                      <a:pos x="7" y="13"/>
                    </a:cxn>
                    <a:cxn ang="0">
                      <a:pos x="7" y="13"/>
                    </a:cxn>
                    <a:cxn ang="0">
                      <a:pos x="4" y="28"/>
                    </a:cxn>
                    <a:cxn ang="0">
                      <a:pos x="5" y="44"/>
                    </a:cxn>
                    <a:cxn ang="0">
                      <a:pos x="3" y="48"/>
                    </a:cxn>
                    <a:cxn ang="0">
                      <a:pos x="3" y="34"/>
                    </a:cxn>
                    <a:cxn ang="0">
                      <a:pos x="0" y="13"/>
                    </a:cxn>
                    <a:cxn ang="0">
                      <a:pos x="4" y="4"/>
                    </a:cxn>
                    <a:cxn ang="0">
                      <a:pos x="12" y="1"/>
                    </a:cxn>
                    <a:cxn ang="0">
                      <a:pos x="14" y="0"/>
                    </a:cxn>
                    <a:cxn ang="0">
                      <a:pos x="18" y="14"/>
                    </a:cxn>
                    <a:cxn ang="0">
                      <a:pos x="19" y="17"/>
                    </a:cxn>
                    <a:cxn ang="0">
                      <a:pos x="20" y="13"/>
                    </a:cxn>
                    <a:cxn ang="0">
                      <a:pos x="21" y="5"/>
                    </a:cxn>
                    <a:cxn ang="0">
                      <a:pos x="21" y="4"/>
                    </a:cxn>
                    <a:cxn ang="0">
                      <a:pos x="20" y="2"/>
                    </a:cxn>
                    <a:cxn ang="0">
                      <a:pos x="21" y="1"/>
                    </a:cxn>
                    <a:cxn ang="0">
                      <a:pos x="22" y="1"/>
                    </a:cxn>
                    <a:cxn ang="0">
                      <a:pos x="23" y="2"/>
                    </a:cxn>
                    <a:cxn ang="0">
                      <a:pos x="22" y="4"/>
                    </a:cxn>
                    <a:cxn ang="0">
                      <a:pos x="22" y="5"/>
                    </a:cxn>
                    <a:cxn ang="0">
                      <a:pos x="23" y="13"/>
                    </a:cxn>
                    <a:cxn ang="0">
                      <a:pos x="24" y="17"/>
                    </a:cxn>
                    <a:cxn ang="0">
                      <a:pos x="25" y="14"/>
                    </a:cxn>
                    <a:cxn ang="0">
                      <a:pos x="29" y="0"/>
                    </a:cxn>
                    <a:cxn ang="0">
                      <a:pos x="31" y="1"/>
                    </a:cxn>
                    <a:cxn ang="0">
                      <a:pos x="40" y="4"/>
                    </a:cxn>
                    <a:cxn ang="0">
                      <a:pos x="46" y="28"/>
                    </a:cxn>
                    <a:cxn ang="0">
                      <a:pos x="45" y="44"/>
                    </a:cxn>
                    <a:cxn ang="0">
                      <a:pos x="45" y="44"/>
                    </a:cxn>
                    <a:cxn ang="0">
                      <a:pos x="42" y="48"/>
                    </a:cxn>
                    <a:cxn ang="0">
                      <a:pos x="42" y="48"/>
                    </a:cxn>
                    <a:cxn ang="0">
                      <a:pos x="38" y="44"/>
                    </a:cxn>
                    <a:cxn ang="0">
                      <a:pos x="38" y="44"/>
                    </a:cxn>
                    <a:cxn ang="0">
                      <a:pos x="39" y="28"/>
                    </a:cxn>
                    <a:cxn ang="0">
                      <a:pos x="36" y="13"/>
                    </a:cxn>
                    <a:cxn ang="0">
                      <a:pos x="34" y="12"/>
                    </a:cxn>
                    <a:cxn ang="0">
                      <a:pos x="34" y="42"/>
                    </a:cxn>
                    <a:cxn ang="0">
                      <a:pos x="34" y="44"/>
                    </a:cxn>
                    <a:cxn ang="0">
                      <a:pos x="34" y="89"/>
                    </a:cxn>
                    <a:cxn ang="0">
                      <a:pos x="29" y="94"/>
                    </a:cxn>
                  </a:cxnLst>
                  <a:rect l="0" t="0" r="r" b="b"/>
                  <a:pathLst>
                    <a:path w="46" h="94">
                      <a:moveTo>
                        <a:pt x="29" y="94"/>
                      </a:moveTo>
                      <a:cubicBezTo>
                        <a:pt x="26" y="94"/>
                        <a:pt x="24" y="92"/>
                        <a:pt x="24" y="89"/>
                      </a:cubicBezTo>
                      <a:cubicBezTo>
                        <a:pt x="24" y="48"/>
                        <a:pt x="24" y="48"/>
                        <a:pt x="24" y="48"/>
                      </a:cubicBezTo>
                      <a:cubicBezTo>
                        <a:pt x="19" y="48"/>
                        <a:pt x="19" y="48"/>
                        <a:pt x="19" y="48"/>
                      </a:cubicBezTo>
                      <a:cubicBezTo>
                        <a:pt x="19" y="89"/>
                        <a:pt x="19" y="89"/>
                        <a:pt x="19" y="89"/>
                      </a:cubicBezTo>
                      <a:cubicBezTo>
                        <a:pt x="19" y="92"/>
                        <a:pt x="17" y="94"/>
                        <a:pt x="14" y="94"/>
                      </a:cubicBezTo>
                      <a:cubicBezTo>
                        <a:pt x="11" y="94"/>
                        <a:pt x="9" y="92"/>
                        <a:pt x="9" y="89"/>
                      </a:cubicBezTo>
                      <a:cubicBezTo>
                        <a:pt x="9" y="45"/>
                        <a:pt x="9" y="45"/>
                        <a:pt x="9" y="45"/>
                      </a:cubicBezTo>
                      <a:cubicBezTo>
                        <a:pt x="9" y="44"/>
                        <a:pt x="9" y="43"/>
                        <a:pt x="9" y="42"/>
                      </a:cubicBezTo>
                      <a:cubicBezTo>
                        <a:pt x="9" y="12"/>
                        <a:pt x="9" y="12"/>
                        <a:pt x="9" y="12"/>
                      </a:cubicBezTo>
                      <a:cubicBezTo>
                        <a:pt x="7" y="13"/>
                        <a:pt x="7" y="13"/>
                        <a:pt x="7" y="13"/>
                      </a:cubicBezTo>
                      <a:cubicBezTo>
                        <a:pt x="7" y="13"/>
                        <a:pt x="7" y="13"/>
                        <a:pt x="7" y="13"/>
                      </a:cubicBezTo>
                      <a:cubicBezTo>
                        <a:pt x="5" y="14"/>
                        <a:pt x="4" y="26"/>
                        <a:pt x="4" y="28"/>
                      </a:cubicBezTo>
                      <a:cubicBezTo>
                        <a:pt x="4" y="36"/>
                        <a:pt x="5" y="44"/>
                        <a:pt x="5" y="44"/>
                      </a:cubicBezTo>
                      <a:cubicBezTo>
                        <a:pt x="5" y="45"/>
                        <a:pt x="4" y="47"/>
                        <a:pt x="3" y="48"/>
                      </a:cubicBezTo>
                      <a:cubicBezTo>
                        <a:pt x="3" y="43"/>
                        <a:pt x="4" y="38"/>
                        <a:pt x="3" y="34"/>
                      </a:cubicBezTo>
                      <a:cubicBezTo>
                        <a:pt x="3" y="26"/>
                        <a:pt x="1" y="18"/>
                        <a:pt x="0" y="13"/>
                      </a:cubicBezTo>
                      <a:cubicBezTo>
                        <a:pt x="1" y="7"/>
                        <a:pt x="3" y="4"/>
                        <a:pt x="4" y="4"/>
                      </a:cubicBezTo>
                      <a:cubicBezTo>
                        <a:pt x="6" y="3"/>
                        <a:pt x="9" y="2"/>
                        <a:pt x="12" y="1"/>
                      </a:cubicBezTo>
                      <a:cubicBezTo>
                        <a:pt x="13" y="0"/>
                        <a:pt x="13" y="0"/>
                        <a:pt x="14" y="0"/>
                      </a:cubicBezTo>
                      <a:cubicBezTo>
                        <a:pt x="14" y="3"/>
                        <a:pt x="15" y="8"/>
                        <a:pt x="18" y="14"/>
                      </a:cubicBezTo>
                      <a:cubicBezTo>
                        <a:pt x="19" y="17"/>
                        <a:pt x="19" y="17"/>
                        <a:pt x="19" y="17"/>
                      </a:cubicBezTo>
                      <a:cubicBezTo>
                        <a:pt x="20" y="13"/>
                        <a:pt x="20" y="13"/>
                        <a:pt x="20" y="13"/>
                      </a:cubicBezTo>
                      <a:cubicBezTo>
                        <a:pt x="20" y="9"/>
                        <a:pt x="21" y="5"/>
                        <a:pt x="21" y="5"/>
                      </a:cubicBezTo>
                      <a:cubicBezTo>
                        <a:pt x="21" y="4"/>
                        <a:pt x="21" y="4"/>
                        <a:pt x="21" y="4"/>
                      </a:cubicBezTo>
                      <a:cubicBezTo>
                        <a:pt x="20" y="2"/>
                        <a:pt x="20" y="2"/>
                        <a:pt x="20" y="2"/>
                      </a:cubicBezTo>
                      <a:cubicBezTo>
                        <a:pt x="21" y="1"/>
                        <a:pt x="21" y="1"/>
                        <a:pt x="21" y="1"/>
                      </a:cubicBezTo>
                      <a:cubicBezTo>
                        <a:pt x="22" y="1"/>
                        <a:pt x="22" y="1"/>
                        <a:pt x="22" y="1"/>
                      </a:cubicBezTo>
                      <a:cubicBezTo>
                        <a:pt x="23" y="2"/>
                        <a:pt x="23" y="2"/>
                        <a:pt x="23" y="2"/>
                      </a:cubicBezTo>
                      <a:cubicBezTo>
                        <a:pt x="22" y="4"/>
                        <a:pt x="22" y="4"/>
                        <a:pt x="22" y="4"/>
                      </a:cubicBezTo>
                      <a:cubicBezTo>
                        <a:pt x="22" y="5"/>
                        <a:pt x="22" y="5"/>
                        <a:pt x="22" y="5"/>
                      </a:cubicBezTo>
                      <a:cubicBezTo>
                        <a:pt x="22" y="5"/>
                        <a:pt x="23" y="9"/>
                        <a:pt x="23" y="13"/>
                      </a:cubicBezTo>
                      <a:cubicBezTo>
                        <a:pt x="24" y="17"/>
                        <a:pt x="24" y="17"/>
                        <a:pt x="24" y="17"/>
                      </a:cubicBezTo>
                      <a:cubicBezTo>
                        <a:pt x="25" y="14"/>
                        <a:pt x="25" y="14"/>
                        <a:pt x="25" y="14"/>
                      </a:cubicBezTo>
                      <a:cubicBezTo>
                        <a:pt x="28" y="8"/>
                        <a:pt x="29" y="3"/>
                        <a:pt x="29" y="0"/>
                      </a:cubicBezTo>
                      <a:cubicBezTo>
                        <a:pt x="30" y="0"/>
                        <a:pt x="30" y="0"/>
                        <a:pt x="31" y="1"/>
                      </a:cubicBezTo>
                      <a:cubicBezTo>
                        <a:pt x="34" y="2"/>
                        <a:pt x="38" y="3"/>
                        <a:pt x="40" y="4"/>
                      </a:cubicBezTo>
                      <a:cubicBezTo>
                        <a:pt x="40" y="5"/>
                        <a:pt x="44" y="9"/>
                        <a:pt x="46" y="28"/>
                      </a:cubicBezTo>
                      <a:cubicBezTo>
                        <a:pt x="46" y="33"/>
                        <a:pt x="45" y="44"/>
                        <a:pt x="45" y="44"/>
                      </a:cubicBezTo>
                      <a:cubicBezTo>
                        <a:pt x="45" y="44"/>
                        <a:pt x="45" y="44"/>
                        <a:pt x="45" y="44"/>
                      </a:cubicBezTo>
                      <a:cubicBezTo>
                        <a:pt x="44" y="47"/>
                        <a:pt x="44" y="48"/>
                        <a:pt x="42" y="48"/>
                      </a:cubicBezTo>
                      <a:cubicBezTo>
                        <a:pt x="42" y="48"/>
                        <a:pt x="42" y="48"/>
                        <a:pt x="42" y="48"/>
                      </a:cubicBezTo>
                      <a:cubicBezTo>
                        <a:pt x="39" y="48"/>
                        <a:pt x="38" y="46"/>
                        <a:pt x="38" y="44"/>
                      </a:cubicBezTo>
                      <a:cubicBezTo>
                        <a:pt x="38" y="44"/>
                        <a:pt x="38" y="44"/>
                        <a:pt x="38" y="44"/>
                      </a:cubicBezTo>
                      <a:cubicBezTo>
                        <a:pt x="38" y="44"/>
                        <a:pt x="39" y="36"/>
                        <a:pt x="39" y="28"/>
                      </a:cubicBezTo>
                      <a:cubicBezTo>
                        <a:pt x="39" y="26"/>
                        <a:pt x="38" y="14"/>
                        <a:pt x="36" y="13"/>
                      </a:cubicBezTo>
                      <a:cubicBezTo>
                        <a:pt x="34" y="12"/>
                        <a:pt x="34" y="12"/>
                        <a:pt x="34" y="12"/>
                      </a:cubicBezTo>
                      <a:cubicBezTo>
                        <a:pt x="34" y="42"/>
                        <a:pt x="34" y="42"/>
                        <a:pt x="34" y="42"/>
                      </a:cubicBezTo>
                      <a:cubicBezTo>
                        <a:pt x="34" y="43"/>
                        <a:pt x="34" y="44"/>
                        <a:pt x="34" y="44"/>
                      </a:cubicBezTo>
                      <a:cubicBezTo>
                        <a:pt x="34" y="89"/>
                        <a:pt x="34" y="89"/>
                        <a:pt x="34" y="89"/>
                      </a:cubicBezTo>
                      <a:cubicBezTo>
                        <a:pt x="34" y="92"/>
                        <a:pt x="32" y="94"/>
                        <a:pt x="29" y="9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1" name="íṩlîḑe"/>
                <p:cNvSpPr/>
                <p:nvPr/>
              </p:nvSpPr>
              <p:spPr bwMode="auto">
                <a:xfrm>
                  <a:off x="4254500" y="2335213"/>
                  <a:ext cx="100013" cy="190500"/>
                </a:xfrm>
                <a:custGeom>
                  <a:avLst/>
                  <a:gdLst/>
                  <a:ahLst/>
                  <a:cxnLst>
                    <a:cxn ang="0">
                      <a:pos x="23" y="126"/>
                    </a:cxn>
                    <a:cxn ang="0">
                      <a:pos x="16" y="120"/>
                    </a:cxn>
                    <a:cxn ang="0">
                      <a:pos x="16" y="60"/>
                    </a:cxn>
                    <a:cxn ang="0">
                      <a:pos x="15" y="56"/>
                    </a:cxn>
                    <a:cxn ang="0">
                      <a:pos x="15" y="17"/>
                    </a:cxn>
                    <a:cxn ang="0">
                      <a:pos x="14" y="18"/>
                    </a:cxn>
                    <a:cxn ang="0">
                      <a:pos x="14" y="18"/>
                    </a:cxn>
                    <a:cxn ang="0">
                      <a:pos x="10" y="38"/>
                    </a:cxn>
                    <a:cxn ang="0">
                      <a:pos x="10" y="60"/>
                    </a:cxn>
                    <a:cxn ang="0">
                      <a:pos x="9" y="64"/>
                    </a:cxn>
                    <a:cxn ang="0">
                      <a:pos x="6" y="65"/>
                    </a:cxn>
                    <a:cxn ang="0">
                      <a:pos x="6" y="65"/>
                    </a:cxn>
                    <a:cxn ang="0">
                      <a:pos x="1" y="60"/>
                    </a:cxn>
                    <a:cxn ang="0">
                      <a:pos x="1" y="59"/>
                    </a:cxn>
                    <a:cxn ang="0">
                      <a:pos x="0" y="38"/>
                    </a:cxn>
                    <a:cxn ang="0">
                      <a:pos x="9" y="6"/>
                    </a:cxn>
                    <a:cxn ang="0">
                      <a:pos x="20" y="1"/>
                    </a:cxn>
                    <a:cxn ang="0">
                      <a:pos x="23" y="0"/>
                    </a:cxn>
                    <a:cxn ang="0">
                      <a:pos x="28" y="19"/>
                    </a:cxn>
                    <a:cxn ang="0">
                      <a:pos x="30" y="22"/>
                    </a:cxn>
                    <a:cxn ang="0">
                      <a:pos x="30" y="18"/>
                    </a:cxn>
                    <a:cxn ang="0">
                      <a:pos x="32" y="7"/>
                    </a:cxn>
                    <a:cxn ang="0">
                      <a:pos x="32" y="6"/>
                    </a:cxn>
                    <a:cxn ang="0">
                      <a:pos x="30" y="3"/>
                    </a:cxn>
                    <a:cxn ang="0">
                      <a:pos x="32" y="2"/>
                    </a:cxn>
                    <a:cxn ang="0">
                      <a:pos x="33" y="2"/>
                    </a:cxn>
                    <a:cxn ang="0">
                      <a:pos x="35" y="3"/>
                    </a:cxn>
                    <a:cxn ang="0">
                      <a:pos x="33" y="6"/>
                    </a:cxn>
                    <a:cxn ang="0">
                      <a:pos x="34" y="7"/>
                    </a:cxn>
                    <a:cxn ang="0">
                      <a:pos x="35" y="18"/>
                    </a:cxn>
                    <a:cxn ang="0">
                      <a:pos x="36" y="22"/>
                    </a:cxn>
                    <a:cxn ang="0">
                      <a:pos x="37" y="19"/>
                    </a:cxn>
                    <a:cxn ang="0">
                      <a:pos x="43" y="0"/>
                    </a:cxn>
                    <a:cxn ang="0">
                      <a:pos x="45" y="1"/>
                    </a:cxn>
                    <a:cxn ang="0">
                      <a:pos x="57" y="6"/>
                    </a:cxn>
                    <a:cxn ang="0">
                      <a:pos x="65" y="38"/>
                    </a:cxn>
                    <a:cxn ang="0">
                      <a:pos x="64" y="59"/>
                    </a:cxn>
                    <a:cxn ang="0">
                      <a:pos x="64" y="60"/>
                    </a:cxn>
                    <a:cxn ang="0">
                      <a:pos x="60" y="65"/>
                    </a:cxn>
                    <a:cxn ang="0">
                      <a:pos x="60" y="65"/>
                    </a:cxn>
                    <a:cxn ang="0">
                      <a:pos x="55" y="60"/>
                    </a:cxn>
                    <a:cxn ang="0">
                      <a:pos x="56" y="38"/>
                    </a:cxn>
                    <a:cxn ang="0">
                      <a:pos x="52" y="18"/>
                    </a:cxn>
                    <a:cxn ang="0">
                      <a:pos x="52" y="18"/>
                    </a:cxn>
                    <a:cxn ang="0">
                      <a:pos x="50" y="17"/>
                    </a:cxn>
                    <a:cxn ang="0">
                      <a:pos x="50" y="56"/>
                    </a:cxn>
                    <a:cxn ang="0">
                      <a:pos x="50" y="60"/>
                    </a:cxn>
                    <a:cxn ang="0">
                      <a:pos x="50" y="120"/>
                    </a:cxn>
                    <a:cxn ang="0">
                      <a:pos x="43" y="126"/>
                    </a:cxn>
                    <a:cxn ang="0">
                      <a:pos x="43" y="126"/>
                    </a:cxn>
                    <a:cxn ang="0">
                      <a:pos x="42" y="126"/>
                    </a:cxn>
                    <a:cxn ang="0">
                      <a:pos x="36" y="120"/>
                    </a:cxn>
                    <a:cxn ang="0">
                      <a:pos x="36" y="65"/>
                    </a:cxn>
                    <a:cxn ang="0">
                      <a:pos x="30" y="65"/>
                    </a:cxn>
                    <a:cxn ang="0">
                      <a:pos x="30" y="120"/>
                    </a:cxn>
                    <a:cxn ang="0">
                      <a:pos x="23" y="126"/>
                    </a:cxn>
                  </a:cxnLst>
                  <a:rect l="0" t="0" r="r" b="b"/>
                  <a:pathLst>
                    <a:path w="66" h="126">
                      <a:moveTo>
                        <a:pt x="23" y="126"/>
                      </a:moveTo>
                      <a:cubicBezTo>
                        <a:pt x="19" y="126"/>
                        <a:pt x="16" y="123"/>
                        <a:pt x="16" y="120"/>
                      </a:cubicBezTo>
                      <a:cubicBezTo>
                        <a:pt x="16" y="60"/>
                        <a:pt x="16" y="60"/>
                        <a:pt x="16" y="60"/>
                      </a:cubicBezTo>
                      <a:cubicBezTo>
                        <a:pt x="16" y="59"/>
                        <a:pt x="15" y="57"/>
                        <a:pt x="15" y="56"/>
                      </a:cubicBezTo>
                      <a:cubicBezTo>
                        <a:pt x="15" y="17"/>
                        <a:pt x="15" y="17"/>
                        <a:pt x="15" y="17"/>
                      </a:cubicBezTo>
                      <a:cubicBezTo>
                        <a:pt x="14" y="18"/>
                        <a:pt x="14" y="18"/>
                        <a:pt x="14" y="18"/>
                      </a:cubicBezTo>
                      <a:cubicBezTo>
                        <a:pt x="14" y="18"/>
                        <a:pt x="14" y="18"/>
                        <a:pt x="14" y="18"/>
                      </a:cubicBezTo>
                      <a:cubicBezTo>
                        <a:pt x="12" y="19"/>
                        <a:pt x="10" y="33"/>
                        <a:pt x="10" y="38"/>
                      </a:cubicBezTo>
                      <a:cubicBezTo>
                        <a:pt x="9" y="48"/>
                        <a:pt x="10" y="60"/>
                        <a:pt x="10" y="60"/>
                      </a:cubicBezTo>
                      <a:cubicBezTo>
                        <a:pt x="10" y="61"/>
                        <a:pt x="10" y="63"/>
                        <a:pt x="9" y="64"/>
                      </a:cubicBezTo>
                      <a:cubicBezTo>
                        <a:pt x="9" y="65"/>
                        <a:pt x="7" y="65"/>
                        <a:pt x="6" y="65"/>
                      </a:cubicBezTo>
                      <a:cubicBezTo>
                        <a:pt x="6" y="65"/>
                        <a:pt x="6" y="65"/>
                        <a:pt x="6" y="65"/>
                      </a:cubicBezTo>
                      <a:cubicBezTo>
                        <a:pt x="3" y="65"/>
                        <a:pt x="2" y="63"/>
                        <a:pt x="1" y="60"/>
                      </a:cubicBezTo>
                      <a:cubicBezTo>
                        <a:pt x="1" y="59"/>
                        <a:pt x="1" y="59"/>
                        <a:pt x="1" y="59"/>
                      </a:cubicBezTo>
                      <a:cubicBezTo>
                        <a:pt x="1" y="59"/>
                        <a:pt x="0" y="45"/>
                        <a:pt x="0" y="38"/>
                      </a:cubicBezTo>
                      <a:cubicBezTo>
                        <a:pt x="2" y="14"/>
                        <a:pt x="7" y="7"/>
                        <a:pt x="9" y="6"/>
                      </a:cubicBezTo>
                      <a:cubicBezTo>
                        <a:pt x="11" y="4"/>
                        <a:pt x="16" y="3"/>
                        <a:pt x="20" y="1"/>
                      </a:cubicBezTo>
                      <a:cubicBezTo>
                        <a:pt x="21" y="1"/>
                        <a:pt x="22" y="1"/>
                        <a:pt x="23" y="0"/>
                      </a:cubicBezTo>
                      <a:cubicBezTo>
                        <a:pt x="23" y="4"/>
                        <a:pt x="24" y="11"/>
                        <a:pt x="28" y="19"/>
                      </a:cubicBezTo>
                      <a:cubicBezTo>
                        <a:pt x="30" y="22"/>
                        <a:pt x="30" y="22"/>
                        <a:pt x="30" y="22"/>
                      </a:cubicBezTo>
                      <a:cubicBezTo>
                        <a:pt x="30" y="18"/>
                        <a:pt x="30" y="18"/>
                        <a:pt x="30" y="18"/>
                      </a:cubicBezTo>
                      <a:cubicBezTo>
                        <a:pt x="31" y="13"/>
                        <a:pt x="32" y="7"/>
                        <a:pt x="32" y="7"/>
                      </a:cubicBezTo>
                      <a:cubicBezTo>
                        <a:pt x="32" y="6"/>
                        <a:pt x="32" y="6"/>
                        <a:pt x="32" y="6"/>
                      </a:cubicBezTo>
                      <a:cubicBezTo>
                        <a:pt x="30" y="3"/>
                        <a:pt x="30" y="3"/>
                        <a:pt x="30" y="3"/>
                      </a:cubicBezTo>
                      <a:cubicBezTo>
                        <a:pt x="32" y="2"/>
                        <a:pt x="32" y="2"/>
                        <a:pt x="32" y="2"/>
                      </a:cubicBezTo>
                      <a:cubicBezTo>
                        <a:pt x="33" y="2"/>
                        <a:pt x="33" y="2"/>
                        <a:pt x="33" y="2"/>
                      </a:cubicBezTo>
                      <a:cubicBezTo>
                        <a:pt x="35" y="3"/>
                        <a:pt x="35" y="3"/>
                        <a:pt x="35" y="3"/>
                      </a:cubicBezTo>
                      <a:cubicBezTo>
                        <a:pt x="33" y="6"/>
                        <a:pt x="33" y="6"/>
                        <a:pt x="33" y="6"/>
                      </a:cubicBezTo>
                      <a:cubicBezTo>
                        <a:pt x="34" y="7"/>
                        <a:pt x="34" y="7"/>
                        <a:pt x="34" y="7"/>
                      </a:cubicBezTo>
                      <a:cubicBezTo>
                        <a:pt x="34" y="8"/>
                        <a:pt x="35" y="13"/>
                        <a:pt x="35" y="18"/>
                      </a:cubicBezTo>
                      <a:cubicBezTo>
                        <a:pt x="36" y="22"/>
                        <a:pt x="36" y="22"/>
                        <a:pt x="36" y="22"/>
                      </a:cubicBezTo>
                      <a:cubicBezTo>
                        <a:pt x="37" y="19"/>
                        <a:pt x="37" y="19"/>
                        <a:pt x="37" y="19"/>
                      </a:cubicBezTo>
                      <a:cubicBezTo>
                        <a:pt x="41" y="11"/>
                        <a:pt x="42" y="4"/>
                        <a:pt x="43" y="0"/>
                      </a:cubicBezTo>
                      <a:cubicBezTo>
                        <a:pt x="44" y="1"/>
                        <a:pt x="44" y="1"/>
                        <a:pt x="45" y="1"/>
                      </a:cubicBezTo>
                      <a:cubicBezTo>
                        <a:pt x="49" y="3"/>
                        <a:pt x="54" y="4"/>
                        <a:pt x="57" y="6"/>
                      </a:cubicBezTo>
                      <a:cubicBezTo>
                        <a:pt x="58" y="7"/>
                        <a:pt x="63" y="13"/>
                        <a:pt x="65" y="38"/>
                      </a:cubicBezTo>
                      <a:cubicBezTo>
                        <a:pt x="66" y="45"/>
                        <a:pt x="64" y="59"/>
                        <a:pt x="64" y="59"/>
                      </a:cubicBezTo>
                      <a:cubicBezTo>
                        <a:pt x="64" y="60"/>
                        <a:pt x="64" y="60"/>
                        <a:pt x="64" y="60"/>
                      </a:cubicBezTo>
                      <a:cubicBezTo>
                        <a:pt x="63" y="63"/>
                        <a:pt x="63" y="65"/>
                        <a:pt x="60" y="65"/>
                      </a:cubicBezTo>
                      <a:cubicBezTo>
                        <a:pt x="60" y="65"/>
                        <a:pt x="60" y="65"/>
                        <a:pt x="60" y="65"/>
                      </a:cubicBezTo>
                      <a:cubicBezTo>
                        <a:pt x="55" y="65"/>
                        <a:pt x="55" y="61"/>
                        <a:pt x="55" y="60"/>
                      </a:cubicBezTo>
                      <a:cubicBezTo>
                        <a:pt x="55" y="60"/>
                        <a:pt x="56" y="48"/>
                        <a:pt x="56" y="38"/>
                      </a:cubicBezTo>
                      <a:cubicBezTo>
                        <a:pt x="55" y="34"/>
                        <a:pt x="54" y="20"/>
                        <a:pt x="52" y="18"/>
                      </a:cubicBezTo>
                      <a:cubicBezTo>
                        <a:pt x="52" y="18"/>
                        <a:pt x="52" y="18"/>
                        <a:pt x="52" y="18"/>
                      </a:cubicBezTo>
                      <a:cubicBezTo>
                        <a:pt x="50" y="17"/>
                        <a:pt x="50" y="17"/>
                        <a:pt x="50" y="17"/>
                      </a:cubicBezTo>
                      <a:cubicBezTo>
                        <a:pt x="50" y="56"/>
                        <a:pt x="50" y="56"/>
                        <a:pt x="50" y="56"/>
                      </a:cubicBezTo>
                      <a:cubicBezTo>
                        <a:pt x="50" y="57"/>
                        <a:pt x="50" y="59"/>
                        <a:pt x="50" y="60"/>
                      </a:cubicBezTo>
                      <a:cubicBezTo>
                        <a:pt x="50" y="120"/>
                        <a:pt x="50" y="120"/>
                        <a:pt x="50" y="120"/>
                      </a:cubicBezTo>
                      <a:cubicBezTo>
                        <a:pt x="50" y="123"/>
                        <a:pt x="47" y="126"/>
                        <a:pt x="43" y="126"/>
                      </a:cubicBezTo>
                      <a:cubicBezTo>
                        <a:pt x="43" y="126"/>
                        <a:pt x="43" y="126"/>
                        <a:pt x="43" y="126"/>
                      </a:cubicBezTo>
                      <a:cubicBezTo>
                        <a:pt x="42" y="126"/>
                        <a:pt x="42" y="126"/>
                        <a:pt x="42" y="126"/>
                      </a:cubicBezTo>
                      <a:cubicBezTo>
                        <a:pt x="39" y="126"/>
                        <a:pt x="36" y="123"/>
                        <a:pt x="36" y="120"/>
                      </a:cubicBezTo>
                      <a:cubicBezTo>
                        <a:pt x="36" y="65"/>
                        <a:pt x="36" y="65"/>
                        <a:pt x="36" y="65"/>
                      </a:cubicBezTo>
                      <a:cubicBezTo>
                        <a:pt x="30" y="65"/>
                        <a:pt x="30" y="65"/>
                        <a:pt x="30" y="65"/>
                      </a:cubicBezTo>
                      <a:cubicBezTo>
                        <a:pt x="30" y="120"/>
                        <a:pt x="30" y="120"/>
                        <a:pt x="30" y="120"/>
                      </a:cubicBezTo>
                      <a:cubicBezTo>
                        <a:pt x="30" y="123"/>
                        <a:pt x="27" y="126"/>
                        <a:pt x="23" y="12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2" name="îŝľïďé"/>
                <p:cNvSpPr/>
                <p:nvPr/>
              </p:nvSpPr>
              <p:spPr bwMode="auto">
                <a:xfrm>
                  <a:off x="4281488" y="2278063"/>
                  <a:ext cx="46038" cy="50800"/>
                </a:xfrm>
                <a:custGeom>
                  <a:avLst/>
                  <a:gdLst/>
                  <a:ahLst/>
                  <a:cxnLst>
                    <a:cxn ang="0">
                      <a:pos x="16" y="34"/>
                    </a:cxn>
                    <a:cxn ang="0">
                      <a:pos x="4" y="22"/>
                    </a:cxn>
                    <a:cxn ang="0">
                      <a:pos x="4" y="22"/>
                    </a:cxn>
                    <a:cxn ang="0">
                      <a:pos x="3" y="21"/>
                    </a:cxn>
                    <a:cxn ang="0">
                      <a:pos x="1" y="17"/>
                    </a:cxn>
                    <a:cxn ang="0">
                      <a:pos x="2" y="15"/>
                    </a:cxn>
                    <a:cxn ang="0">
                      <a:pos x="3" y="15"/>
                    </a:cxn>
                    <a:cxn ang="0">
                      <a:pos x="3" y="14"/>
                    </a:cxn>
                    <a:cxn ang="0">
                      <a:pos x="16" y="0"/>
                    </a:cxn>
                    <a:cxn ang="0">
                      <a:pos x="29" y="14"/>
                    </a:cxn>
                    <a:cxn ang="0">
                      <a:pos x="29" y="15"/>
                    </a:cxn>
                    <a:cxn ang="0">
                      <a:pos x="30" y="15"/>
                    </a:cxn>
                    <a:cxn ang="0">
                      <a:pos x="31" y="17"/>
                    </a:cxn>
                    <a:cxn ang="0">
                      <a:pos x="29" y="21"/>
                    </a:cxn>
                    <a:cxn ang="0">
                      <a:pos x="28" y="22"/>
                    </a:cxn>
                    <a:cxn ang="0">
                      <a:pos x="28" y="22"/>
                    </a:cxn>
                    <a:cxn ang="0">
                      <a:pos x="16" y="34"/>
                    </a:cxn>
                  </a:cxnLst>
                  <a:rect l="0" t="0" r="r" b="b"/>
                  <a:pathLst>
                    <a:path w="31" h="34">
                      <a:moveTo>
                        <a:pt x="16" y="34"/>
                      </a:moveTo>
                      <a:cubicBezTo>
                        <a:pt x="8" y="34"/>
                        <a:pt x="5" y="25"/>
                        <a:pt x="4" y="22"/>
                      </a:cubicBezTo>
                      <a:cubicBezTo>
                        <a:pt x="4" y="22"/>
                        <a:pt x="4" y="22"/>
                        <a:pt x="4" y="22"/>
                      </a:cubicBezTo>
                      <a:cubicBezTo>
                        <a:pt x="3" y="21"/>
                        <a:pt x="3" y="21"/>
                        <a:pt x="3" y="21"/>
                      </a:cubicBezTo>
                      <a:cubicBezTo>
                        <a:pt x="1" y="21"/>
                        <a:pt x="0" y="18"/>
                        <a:pt x="1" y="17"/>
                      </a:cubicBezTo>
                      <a:cubicBezTo>
                        <a:pt x="1" y="16"/>
                        <a:pt x="1" y="15"/>
                        <a:pt x="2" y="15"/>
                      </a:cubicBezTo>
                      <a:cubicBezTo>
                        <a:pt x="3" y="15"/>
                        <a:pt x="3" y="15"/>
                        <a:pt x="3" y="15"/>
                      </a:cubicBezTo>
                      <a:cubicBezTo>
                        <a:pt x="3" y="14"/>
                        <a:pt x="3" y="14"/>
                        <a:pt x="3" y="14"/>
                      </a:cubicBezTo>
                      <a:cubicBezTo>
                        <a:pt x="3" y="6"/>
                        <a:pt x="9" y="0"/>
                        <a:pt x="16" y="0"/>
                      </a:cubicBezTo>
                      <a:cubicBezTo>
                        <a:pt x="23" y="0"/>
                        <a:pt x="28" y="6"/>
                        <a:pt x="29" y="14"/>
                      </a:cubicBezTo>
                      <a:cubicBezTo>
                        <a:pt x="29" y="15"/>
                        <a:pt x="29" y="15"/>
                        <a:pt x="29" y="15"/>
                      </a:cubicBezTo>
                      <a:cubicBezTo>
                        <a:pt x="30" y="15"/>
                        <a:pt x="30" y="15"/>
                        <a:pt x="30" y="15"/>
                      </a:cubicBezTo>
                      <a:cubicBezTo>
                        <a:pt x="30" y="15"/>
                        <a:pt x="31" y="16"/>
                        <a:pt x="31" y="17"/>
                      </a:cubicBezTo>
                      <a:cubicBezTo>
                        <a:pt x="31" y="18"/>
                        <a:pt x="30" y="21"/>
                        <a:pt x="29" y="21"/>
                      </a:cubicBezTo>
                      <a:cubicBezTo>
                        <a:pt x="28" y="22"/>
                        <a:pt x="28" y="22"/>
                        <a:pt x="28" y="22"/>
                      </a:cubicBezTo>
                      <a:cubicBezTo>
                        <a:pt x="28" y="22"/>
                        <a:pt x="28" y="22"/>
                        <a:pt x="28" y="22"/>
                      </a:cubicBezTo>
                      <a:cubicBezTo>
                        <a:pt x="27" y="25"/>
                        <a:pt x="24" y="34"/>
                        <a:pt x="16" y="3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3" name="ïṥliḑe"/>
                <p:cNvSpPr/>
                <p:nvPr/>
              </p:nvSpPr>
              <p:spPr bwMode="auto">
                <a:xfrm>
                  <a:off x="4338638" y="2452688"/>
                  <a:ext cx="23813" cy="11113"/>
                </a:xfrm>
                <a:custGeom>
                  <a:avLst/>
                  <a:gdLst/>
                  <a:ahLst/>
                  <a:cxnLst>
                    <a:cxn ang="0">
                      <a:pos x="8" y="5"/>
                    </a:cxn>
                    <a:cxn ang="0">
                      <a:pos x="7" y="4"/>
                    </a:cxn>
                    <a:cxn ang="0">
                      <a:pos x="0" y="3"/>
                    </a:cxn>
                    <a:cxn ang="0">
                      <a:pos x="0" y="1"/>
                    </a:cxn>
                    <a:cxn ang="0">
                      <a:pos x="9" y="2"/>
                    </a:cxn>
                    <a:cxn ang="0">
                      <a:pos x="10" y="2"/>
                    </a:cxn>
                    <a:cxn ang="0">
                      <a:pos x="10" y="0"/>
                    </a:cxn>
                    <a:cxn ang="0">
                      <a:pos x="16" y="4"/>
                    </a:cxn>
                    <a:cxn ang="0">
                      <a:pos x="8" y="7"/>
                    </a:cxn>
                    <a:cxn ang="0">
                      <a:pos x="8" y="5"/>
                    </a:cxn>
                  </a:cxnLst>
                  <a:rect l="0" t="0" r="r" b="b"/>
                  <a:pathLst>
                    <a:path w="16" h="7">
                      <a:moveTo>
                        <a:pt x="8" y="5"/>
                      </a:moveTo>
                      <a:cubicBezTo>
                        <a:pt x="7" y="4"/>
                        <a:pt x="7" y="4"/>
                        <a:pt x="7" y="4"/>
                      </a:cubicBezTo>
                      <a:cubicBezTo>
                        <a:pt x="5" y="4"/>
                        <a:pt x="2" y="4"/>
                        <a:pt x="0" y="3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3" y="1"/>
                        <a:pt x="6" y="1"/>
                        <a:pt x="9" y="2"/>
                      </a:cubicBezTo>
                      <a:cubicBezTo>
                        <a:pt x="10" y="2"/>
                        <a:pt x="10" y="2"/>
                        <a:pt x="10" y="2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16" y="4"/>
                        <a:pt x="16" y="4"/>
                        <a:pt x="16" y="4"/>
                      </a:cubicBezTo>
                      <a:cubicBezTo>
                        <a:pt x="8" y="7"/>
                        <a:pt x="8" y="7"/>
                        <a:pt x="8" y="7"/>
                      </a:cubicBezTo>
                      <a:lnTo>
                        <a:pt x="8" y="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4" name="îṩlidè"/>
                <p:cNvSpPr/>
                <p:nvPr/>
              </p:nvSpPr>
              <p:spPr bwMode="auto">
                <a:xfrm>
                  <a:off x="4216400" y="2525713"/>
                  <a:ext cx="142875" cy="28575"/>
                </a:xfrm>
                <a:custGeom>
                  <a:avLst/>
                  <a:gdLst/>
                  <a:ahLst/>
                  <a:cxnLst>
                    <a:cxn ang="0">
                      <a:pos x="59" y="19"/>
                    </a:cxn>
                    <a:cxn ang="0">
                      <a:pos x="22" y="16"/>
                    </a:cxn>
                    <a:cxn ang="0">
                      <a:pos x="14" y="14"/>
                    </a:cxn>
                    <a:cxn ang="0">
                      <a:pos x="14" y="14"/>
                    </a:cxn>
                    <a:cxn ang="0">
                      <a:pos x="9" y="18"/>
                    </a:cxn>
                    <a:cxn ang="0">
                      <a:pos x="0" y="3"/>
                    </a:cxn>
                    <a:cxn ang="0">
                      <a:pos x="27" y="0"/>
                    </a:cxn>
                    <a:cxn ang="0">
                      <a:pos x="23" y="5"/>
                    </a:cxn>
                    <a:cxn ang="0">
                      <a:pos x="24" y="5"/>
                    </a:cxn>
                    <a:cxn ang="0">
                      <a:pos x="28" y="6"/>
                    </a:cxn>
                    <a:cxn ang="0">
                      <a:pos x="59" y="9"/>
                    </a:cxn>
                    <a:cxn ang="0">
                      <a:pos x="91" y="6"/>
                    </a:cxn>
                    <a:cxn ang="0">
                      <a:pos x="88" y="14"/>
                    </a:cxn>
                    <a:cxn ang="0">
                      <a:pos x="95" y="16"/>
                    </a:cxn>
                    <a:cxn ang="0">
                      <a:pos x="91" y="16"/>
                    </a:cxn>
                    <a:cxn ang="0">
                      <a:pos x="59" y="19"/>
                    </a:cxn>
                  </a:cxnLst>
                  <a:rect l="0" t="0" r="r" b="b"/>
                  <a:pathLst>
                    <a:path w="95" h="19">
                      <a:moveTo>
                        <a:pt x="59" y="19"/>
                      </a:moveTo>
                      <a:cubicBezTo>
                        <a:pt x="46" y="19"/>
                        <a:pt x="34" y="18"/>
                        <a:pt x="22" y="16"/>
                      </a:cubicBezTo>
                      <a:cubicBezTo>
                        <a:pt x="20" y="15"/>
                        <a:pt x="17" y="15"/>
                        <a:pt x="14" y="14"/>
                      </a:cubicBezTo>
                      <a:cubicBezTo>
                        <a:pt x="14" y="14"/>
                        <a:pt x="14" y="14"/>
                        <a:pt x="14" y="14"/>
                      </a:cubicBezTo>
                      <a:cubicBezTo>
                        <a:pt x="9" y="18"/>
                        <a:pt x="9" y="18"/>
                        <a:pt x="9" y="18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27" y="0"/>
                        <a:pt x="27" y="0"/>
                        <a:pt x="27" y="0"/>
                      </a:cubicBezTo>
                      <a:cubicBezTo>
                        <a:pt x="23" y="5"/>
                        <a:pt x="23" y="5"/>
                        <a:pt x="23" y="5"/>
                      </a:cubicBezTo>
                      <a:cubicBezTo>
                        <a:pt x="24" y="5"/>
                        <a:pt x="24" y="5"/>
                        <a:pt x="24" y="5"/>
                      </a:cubicBezTo>
                      <a:cubicBezTo>
                        <a:pt x="26" y="5"/>
                        <a:pt x="27" y="6"/>
                        <a:pt x="28" y="6"/>
                      </a:cubicBezTo>
                      <a:cubicBezTo>
                        <a:pt x="38" y="8"/>
                        <a:pt x="48" y="9"/>
                        <a:pt x="59" y="9"/>
                      </a:cubicBezTo>
                      <a:cubicBezTo>
                        <a:pt x="70" y="9"/>
                        <a:pt x="80" y="8"/>
                        <a:pt x="91" y="6"/>
                      </a:cubicBezTo>
                      <a:cubicBezTo>
                        <a:pt x="88" y="14"/>
                        <a:pt x="88" y="14"/>
                        <a:pt x="88" y="14"/>
                      </a:cubicBezTo>
                      <a:cubicBezTo>
                        <a:pt x="95" y="16"/>
                        <a:pt x="95" y="16"/>
                        <a:pt x="95" y="16"/>
                      </a:cubicBezTo>
                      <a:cubicBezTo>
                        <a:pt x="94" y="16"/>
                        <a:pt x="92" y="16"/>
                        <a:pt x="91" y="16"/>
                      </a:cubicBezTo>
                      <a:cubicBezTo>
                        <a:pt x="81" y="18"/>
                        <a:pt x="70" y="19"/>
                        <a:pt x="59" y="19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5" name="ïśḻíďé"/>
                <p:cNvSpPr/>
                <p:nvPr/>
              </p:nvSpPr>
              <p:spPr bwMode="auto">
                <a:xfrm>
                  <a:off x="4175125" y="2474913"/>
                  <a:ext cx="38100" cy="61913"/>
                </a:xfrm>
                <a:custGeom>
                  <a:avLst/>
                  <a:gdLst/>
                  <a:ahLst/>
                  <a:cxnLst>
                    <a:cxn ang="0">
                      <a:pos x="20" y="41"/>
                    </a:cxn>
                    <a:cxn ang="0">
                      <a:pos x="7" y="33"/>
                    </a:cxn>
                    <a:cxn ang="0">
                      <a:pos x="2" y="27"/>
                    </a:cxn>
                    <a:cxn ang="0">
                      <a:pos x="0" y="19"/>
                    </a:cxn>
                    <a:cxn ang="0">
                      <a:pos x="2" y="10"/>
                    </a:cxn>
                    <a:cxn ang="0">
                      <a:pos x="10" y="3"/>
                    </a:cxn>
                    <a:cxn ang="0">
                      <a:pos x="13" y="0"/>
                    </a:cxn>
                    <a:cxn ang="0">
                      <a:pos x="16" y="7"/>
                    </a:cxn>
                    <a:cxn ang="0">
                      <a:pos x="15" y="8"/>
                    </a:cxn>
                    <a:cxn ang="0">
                      <a:pos x="12" y="12"/>
                    </a:cxn>
                    <a:cxn ang="0">
                      <a:pos x="12" y="15"/>
                    </a:cxn>
                    <a:cxn ang="0">
                      <a:pos x="13" y="19"/>
                    </a:cxn>
                    <a:cxn ang="0">
                      <a:pos x="17" y="24"/>
                    </a:cxn>
                    <a:cxn ang="0">
                      <a:pos x="25" y="30"/>
                    </a:cxn>
                    <a:cxn ang="0">
                      <a:pos x="17" y="31"/>
                    </a:cxn>
                    <a:cxn ang="0">
                      <a:pos x="20" y="41"/>
                    </a:cxn>
                  </a:cxnLst>
                  <a:rect l="0" t="0" r="r" b="b"/>
                  <a:pathLst>
                    <a:path w="25" h="41">
                      <a:moveTo>
                        <a:pt x="20" y="41"/>
                      </a:moveTo>
                      <a:cubicBezTo>
                        <a:pt x="15" y="39"/>
                        <a:pt x="10" y="36"/>
                        <a:pt x="7" y="33"/>
                      </a:cubicBezTo>
                      <a:cubicBezTo>
                        <a:pt x="5" y="31"/>
                        <a:pt x="3" y="29"/>
                        <a:pt x="2" y="27"/>
                      </a:cubicBezTo>
                      <a:cubicBezTo>
                        <a:pt x="0" y="25"/>
                        <a:pt x="0" y="22"/>
                        <a:pt x="0" y="19"/>
                      </a:cubicBezTo>
                      <a:cubicBezTo>
                        <a:pt x="0" y="16"/>
                        <a:pt x="1" y="13"/>
                        <a:pt x="2" y="10"/>
                      </a:cubicBezTo>
                      <a:cubicBezTo>
                        <a:pt x="4" y="7"/>
                        <a:pt x="7" y="5"/>
                        <a:pt x="10" y="3"/>
                      </a:cubicBezTo>
                      <a:cubicBezTo>
                        <a:pt x="11" y="2"/>
                        <a:pt x="12" y="1"/>
                        <a:pt x="13" y="0"/>
                      </a:cubicBezTo>
                      <a:cubicBezTo>
                        <a:pt x="13" y="3"/>
                        <a:pt x="14" y="5"/>
                        <a:pt x="16" y="7"/>
                      </a:cubicBezTo>
                      <a:cubicBezTo>
                        <a:pt x="16" y="7"/>
                        <a:pt x="15" y="8"/>
                        <a:pt x="15" y="8"/>
                      </a:cubicBezTo>
                      <a:cubicBezTo>
                        <a:pt x="14" y="9"/>
                        <a:pt x="13" y="10"/>
                        <a:pt x="12" y="12"/>
                      </a:cubicBezTo>
                      <a:cubicBezTo>
                        <a:pt x="12" y="13"/>
                        <a:pt x="12" y="14"/>
                        <a:pt x="12" y="15"/>
                      </a:cubicBezTo>
                      <a:cubicBezTo>
                        <a:pt x="12" y="17"/>
                        <a:pt x="12" y="18"/>
                        <a:pt x="13" y="19"/>
                      </a:cubicBezTo>
                      <a:cubicBezTo>
                        <a:pt x="14" y="21"/>
                        <a:pt x="15" y="23"/>
                        <a:pt x="17" y="24"/>
                      </a:cubicBezTo>
                      <a:cubicBezTo>
                        <a:pt x="19" y="26"/>
                        <a:pt x="22" y="28"/>
                        <a:pt x="25" y="30"/>
                      </a:cubicBezTo>
                      <a:cubicBezTo>
                        <a:pt x="17" y="31"/>
                        <a:pt x="17" y="31"/>
                        <a:pt x="17" y="31"/>
                      </a:cubicBezTo>
                      <a:lnTo>
                        <a:pt x="20" y="41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6" name="iṣlïḍé"/>
                <p:cNvSpPr/>
                <p:nvPr/>
              </p:nvSpPr>
              <p:spPr bwMode="auto">
                <a:xfrm>
                  <a:off x="4365625" y="2474913"/>
                  <a:ext cx="69850" cy="68263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4" y="29"/>
                    </a:cxn>
                    <a:cxn ang="0">
                      <a:pos x="12" y="34"/>
                    </a:cxn>
                    <a:cxn ang="0">
                      <a:pos x="13" y="34"/>
                    </a:cxn>
                    <a:cxn ang="0">
                      <a:pos x="20" y="30"/>
                    </a:cxn>
                    <a:cxn ang="0">
                      <a:pos x="30" y="23"/>
                    </a:cxn>
                    <a:cxn ang="0">
                      <a:pos x="33" y="19"/>
                    </a:cxn>
                    <a:cxn ang="0">
                      <a:pos x="34" y="15"/>
                    </a:cxn>
                    <a:cxn ang="0">
                      <a:pos x="33" y="11"/>
                    </a:cxn>
                    <a:cxn ang="0">
                      <a:pos x="29" y="7"/>
                    </a:cxn>
                    <a:cxn ang="0">
                      <a:pos x="32" y="0"/>
                    </a:cxn>
                    <a:cxn ang="0">
                      <a:pos x="38" y="5"/>
                    </a:cxn>
                    <a:cxn ang="0">
                      <a:pos x="44" y="11"/>
                    </a:cxn>
                    <a:cxn ang="0">
                      <a:pos x="46" y="19"/>
                    </a:cxn>
                    <a:cxn ang="0">
                      <a:pos x="43" y="28"/>
                    </a:cxn>
                    <a:cxn ang="0">
                      <a:pos x="36" y="35"/>
                    </a:cxn>
                    <a:cxn ang="0">
                      <a:pos x="27" y="41"/>
                    </a:cxn>
                    <a:cxn ang="0">
                      <a:pos x="25" y="41"/>
                    </a:cxn>
                    <a:cxn ang="0">
                      <a:pos x="31" y="45"/>
                    </a:cxn>
                    <a:cxn ang="0">
                      <a:pos x="0" y="43"/>
                    </a:cxn>
                  </a:cxnLst>
                  <a:rect l="0" t="0" r="r" b="b"/>
                  <a:pathLst>
                    <a:path w="46" h="45">
                      <a:moveTo>
                        <a:pt x="0" y="43"/>
                      </a:moveTo>
                      <a:cubicBezTo>
                        <a:pt x="4" y="29"/>
                        <a:pt x="4" y="29"/>
                        <a:pt x="4" y="29"/>
                      </a:cubicBezTo>
                      <a:cubicBezTo>
                        <a:pt x="12" y="34"/>
                        <a:pt x="12" y="34"/>
                        <a:pt x="12" y="34"/>
                      </a:cubicBezTo>
                      <a:cubicBezTo>
                        <a:pt x="13" y="34"/>
                        <a:pt x="13" y="34"/>
                        <a:pt x="13" y="34"/>
                      </a:cubicBezTo>
                      <a:cubicBezTo>
                        <a:pt x="16" y="32"/>
                        <a:pt x="18" y="31"/>
                        <a:pt x="20" y="30"/>
                      </a:cubicBezTo>
                      <a:cubicBezTo>
                        <a:pt x="25" y="28"/>
                        <a:pt x="28" y="25"/>
                        <a:pt x="30" y="23"/>
                      </a:cubicBezTo>
                      <a:cubicBezTo>
                        <a:pt x="31" y="21"/>
                        <a:pt x="32" y="20"/>
                        <a:pt x="33" y="19"/>
                      </a:cubicBezTo>
                      <a:cubicBezTo>
                        <a:pt x="33" y="18"/>
                        <a:pt x="34" y="16"/>
                        <a:pt x="34" y="15"/>
                      </a:cubicBezTo>
                      <a:cubicBezTo>
                        <a:pt x="34" y="14"/>
                        <a:pt x="33" y="13"/>
                        <a:pt x="33" y="11"/>
                      </a:cubicBezTo>
                      <a:cubicBezTo>
                        <a:pt x="32" y="10"/>
                        <a:pt x="31" y="8"/>
                        <a:pt x="29" y="7"/>
                      </a:cubicBezTo>
                      <a:cubicBezTo>
                        <a:pt x="31" y="5"/>
                        <a:pt x="32" y="3"/>
                        <a:pt x="32" y="0"/>
                      </a:cubicBezTo>
                      <a:cubicBezTo>
                        <a:pt x="35" y="2"/>
                        <a:pt x="37" y="3"/>
                        <a:pt x="38" y="5"/>
                      </a:cubicBezTo>
                      <a:cubicBezTo>
                        <a:pt x="41" y="7"/>
                        <a:pt x="42" y="9"/>
                        <a:pt x="44" y="11"/>
                      </a:cubicBezTo>
                      <a:cubicBezTo>
                        <a:pt x="45" y="13"/>
                        <a:pt x="46" y="16"/>
                        <a:pt x="46" y="19"/>
                      </a:cubicBezTo>
                      <a:cubicBezTo>
                        <a:pt x="46" y="22"/>
                        <a:pt x="45" y="25"/>
                        <a:pt x="43" y="28"/>
                      </a:cubicBezTo>
                      <a:cubicBezTo>
                        <a:pt x="41" y="31"/>
                        <a:pt x="39" y="33"/>
                        <a:pt x="36" y="35"/>
                      </a:cubicBezTo>
                      <a:cubicBezTo>
                        <a:pt x="33" y="37"/>
                        <a:pt x="30" y="39"/>
                        <a:pt x="27" y="41"/>
                      </a:cubicBezTo>
                      <a:cubicBezTo>
                        <a:pt x="25" y="41"/>
                        <a:pt x="25" y="41"/>
                        <a:pt x="25" y="41"/>
                      </a:cubicBezTo>
                      <a:cubicBezTo>
                        <a:pt x="31" y="45"/>
                        <a:pt x="31" y="45"/>
                        <a:pt x="31" y="45"/>
                      </a:cubicBezTo>
                      <a:lnTo>
                        <a:pt x="0" y="43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7" name="íṧľîḑe"/>
                <p:cNvSpPr/>
                <p:nvPr/>
              </p:nvSpPr>
              <p:spPr bwMode="auto">
                <a:xfrm>
                  <a:off x="4246563" y="2452688"/>
                  <a:ext cx="25400" cy="12700"/>
                </a:xfrm>
                <a:custGeom>
                  <a:avLst/>
                  <a:gdLst/>
                  <a:ahLst/>
                  <a:cxnLst>
                    <a:cxn ang="0">
                      <a:pos x="8" y="5"/>
                    </a:cxn>
                    <a:cxn ang="0">
                      <a:pos x="7" y="5"/>
                    </a:cxn>
                    <a:cxn ang="0">
                      <a:pos x="4" y="5"/>
                    </a:cxn>
                    <a:cxn ang="0">
                      <a:pos x="0" y="6"/>
                    </a:cxn>
                    <a:cxn ang="0">
                      <a:pos x="0" y="3"/>
                    </a:cxn>
                    <a:cxn ang="0">
                      <a:pos x="4" y="2"/>
                    </a:cxn>
                    <a:cxn ang="0">
                      <a:pos x="5" y="2"/>
                    </a:cxn>
                    <a:cxn ang="0">
                      <a:pos x="3" y="0"/>
                    </a:cxn>
                    <a:cxn ang="0">
                      <a:pos x="17" y="2"/>
                    </a:cxn>
                    <a:cxn ang="0">
                      <a:pos x="11" y="8"/>
                    </a:cxn>
                    <a:cxn ang="0">
                      <a:pos x="8" y="5"/>
                    </a:cxn>
                  </a:cxnLst>
                  <a:rect l="0" t="0" r="r" b="b"/>
                  <a:pathLst>
                    <a:path w="17" h="8">
                      <a:moveTo>
                        <a:pt x="8" y="5"/>
                      </a:moveTo>
                      <a:cubicBezTo>
                        <a:pt x="7" y="5"/>
                        <a:pt x="7" y="5"/>
                        <a:pt x="7" y="5"/>
                      </a:cubicBezTo>
                      <a:cubicBezTo>
                        <a:pt x="6" y="5"/>
                        <a:pt x="5" y="5"/>
                        <a:pt x="4" y="5"/>
                      </a:cubicBezTo>
                      <a:cubicBezTo>
                        <a:pt x="2" y="6"/>
                        <a:pt x="1" y="6"/>
                        <a:pt x="0" y="6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1" y="3"/>
                        <a:pt x="2" y="2"/>
                        <a:pt x="4" y="2"/>
                      </a:cubicBez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7" y="2"/>
                        <a:pt x="17" y="2"/>
                        <a:pt x="17" y="2"/>
                      </a:cubicBezTo>
                      <a:cubicBezTo>
                        <a:pt x="11" y="8"/>
                        <a:pt x="11" y="8"/>
                        <a:pt x="11" y="8"/>
                      </a:cubicBezTo>
                      <a:lnTo>
                        <a:pt x="8" y="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22" name="ïŝ1îḓé"/>
              <p:cNvSpPr/>
              <p:nvPr/>
            </p:nvSpPr>
            <p:spPr bwMode="auto">
              <a:xfrm rot="5400000">
                <a:off x="3854229" y="2780004"/>
                <a:ext cx="257430" cy="257430"/>
              </a:xfrm>
              <a:prstGeom prst="triangle">
                <a:avLst/>
              </a:prstGeom>
              <a:solidFill>
                <a:schemeClr val="tx2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" name="íşľîḍe"/>
              <p:cNvSpPr/>
              <p:nvPr/>
            </p:nvSpPr>
            <p:spPr bwMode="auto">
              <a:xfrm rot="5400000">
                <a:off x="6753559" y="2801455"/>
                <a:ext cx="214526" cy="214526"/>
              </a:xfrm>
              <a:prstGeom prst="triangle">
                <a:avLst/>
              </a:prstGeom>
              <a:solidFill>
                <a:schemeClr val="tx2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" name="iśľïḓè"/>
              <p:cNvSpPr/>
              <p:nvPr/>
            </p:nvSpPr>
            <p:spPr bwMode="auto">
              <a:xfrm rot="5400000">
                <a:off x="9293076" y="2833635"/>
                <a:ext cx="150168" cy="150168"/>
              </a:xfrm>
              <a:prstGeom prst="triangle">
                <a:avLst/>
              </a:prstGeom>
              <a:solidFill>
                <a:schemeClr val="tx2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íśḷïḑe"/>
              <p:cNvSpPr txBox="1"/>
              <p:nvPr/>
            </p:nvSpPr>
            <p:spPr bwMode="auto">
              <a:xfrm>
                <a:off x="1408461" y="4130649"/>
                <a:ext cx="1776124" cy="510084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 anchor="b" anchorCtr="1">
                <a:normAutofit/>
              </a:bodyPr>
              <a:lstStyle/>
              <a:p>
                <a:pPr latinLnBrk="0"/>
                <a:r>
                  <a:rPr lang="zh-CN" altLang="en-US" sz="1600" b="1" dirty="0"/>
                  <a:t> 定义团队能力图谱</a:t>
                </a:r>
                <a:endParaRPr lang="zh-CN" altLang="en-US" sz="1600" b="1" dirty="0">
                  <a:effectLst/>
                </a:endParaRPr>
              </a:p>
            </p:txBody>
          </p:sp>
          <p:sp>
            <p:nvSpPr>
              <p:cNvPr id="33" name="îşḻiḋè"/>
              <p:cNvSpPr txBox="1"/>
              <p:nvPr/>
            </p:nvSpPr>
            <p:spPr bwMode="auto">
              <a:xfrm>
                <a:off x="4650381" y="4183268"/>
                <a:ext cx="1776124" cy="510084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 anchor="b" anchorCtr="1">
                <a:normAutofit/>
              </a:bodyPr>
              <a:lstStyle/>
              <a:p>
                <a:pPr latinLnBrk="0"/>
                <a:r>
                  <a:rPr lang="zh-CN" altLang="en-US" sz="1600" b="1" dirty="0">
                    <a:effectLst/>
                  </a:rPr>
                  <a:t> </a:t>
                </a:r>
                <a:r>
                  <a:rPr lang="zh-CN" altLang="en-US" sz="1600" b="1" dirty="0"/>
                  <a:t>持续不断的强化、培养</a:t>
                </a:r>
                <a:endParaRPr lang="en-US" altLang="zh-CN" sz="1600" b="1" dirty="0">
                  <a:effectLst/>
                </a:endParaRPr>
              </a:p>
            </p:txBody>
          </p:sp>
          <p:sp>
            <p:nvSpPr>
              <p:cNvPr id="31" name="iṥliḓe"/>
              <p:cNvSpPr txBox="1"/>
              <p:nvPr/>
            </p:nvSpPr>
            <p:spPr bwMode="auto">
              <a:xfrm>
                <a:off x="7278887" y="3745985"/>
                <a:ext cx="1928785" cy="1067134"/>
              </a:xfrm>
              <a:prstGeom prst="rect">
                <a:avLst/>
              </a:prstGeom>
              <a:noFill/>
            </p:spPr>
            <p:txBody>
              <a:bodyPr wrap="none" lIns="90000" tIns="46800" rIns="90000" bIns="46800" anchor="b" anchorCtr="1">
                <a:normAutofit/>
              </a:bodyPr>
              <a:lstStyle/>
              <a:p>
                <a:pPr latinLnBrk="0"/>
                <a:endParaRPr lang="en-US" altLang="zh-CN" sz="1600" b="1" dirty="0">
                  <a:effectLst/>
                </a:endParaRPr>
              </a:p>
              <a:p>
                <a:pPr latinLnBrk="0"/>
                <a:r>
                  <a:rPr lang="zh-CN" altLang="en-US" sz="1600" b="1" dirty="0"/>
                  <a:t>量化人才标准</a:t>
                </a:r>
                <a:endParaRPr lang="en-US" altLang="zh-CN" sz="1600" b="1" dirty="0"/>
              </a:p>
              <a:p>
                <a:pPr latinLnBrk="0"/>
                <a:r>
                  <a:rPr lang="zh-CN" altLang="en-US" sz="1600" b="1" dirty="0">
                    <a:effectLst/>
                  </a:rPr>
                  <a:t>选合适的人加入</a:t>
                </a:r>
              </a:p>
            </p:txBody>
          </p:sp>
        </p:grpSp>
        <p:cxnSp>
          <p:nvCxnSpPr>
            <p:cNvPr id="7" name="直接连接符 6"/>
            <p:cNvCxnSpPr/>
            <p:nvPr/>
          </p:nvCxnSpPr>
          <p:spPr>
            <a:xfrm>
              <a:off x="3981000" y="3442288"/>
              <a:ext cx="0" cy="2701337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6858663" y="3442288"/>
              <a:ext cx="0" cy="2701337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9327337" y="3442288"/>
              <a:ext cx="0" cy="2701337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iṥliḓe"/>
          <p:cNvSpPr txBox="1"/>
          <p:nvPr/>
        </p:nvSpPr>
        <p:spPr bwMode="auto">
          <a:xfrm>
            <a:off x="9672416" y="3814022"/>
            <a:ext cx="1928785" cy="1067134"/>
          </a:xfrm>
          <a:prstGeom prst="rect">
            <a:avLst/>
          </a:prstGeom>
          <a:noFill/>
        </p:spPr>
        <p:txBody>
          <a:bodyPr wrap="none" lIns="90000" tIns="46800" rIns="90000" bIns="46800" anchor="b" anchorCtr="1">
            <a:normAutofit/>
          </a:bodyPr>
          <a:lstStyle/>
          <a:p>
            <a:pPr latinLnBrk="0"/>
            <a:r>
              <a:rPr lang="zh-CN" altLang="en-US" sz="1600" b="1" dirty="0">
                <a:effectLst/>
              </a:rPr>
              <a:t>持续打造团队专业化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组织机构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12</a:t>
            </a:fld>
            <a:endParaRPr lang="zh-CN" altLang="en-US"/>
          </a:p>
        </p:txBody>
      </p:sp>
      <p:sp>
        <p:nvSpPr>
          <p:cNvPr id="40" name="标题 1">
            <a:extLst>
              <a:ext uri="{FF2B5EF4-FFF2-40B4-BE49-F238E27FC236}">
                <a16:creationId xmlns:a16="http://schemas.microsoft.com/office/drawing/2014/main" id="{3BC958DE-1734-4875-A78D-F276200E0E40}"/>
              </a:ext>
            </a:extLst>
          </p:cNvPr>
          <p:cNvSpPr txBox="1">
            <a:spLocks/>
          </p:cNvSpPr>
          <p:nvPr/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组织机构</a:t>
            </a:r>
            <a:endParaRPr lang="zh-CN" altLang="en-US" dirty="0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3952F3E1-7346-4E47-BC2C-8F3E38C80D2F}"/>
              </a:ext>
            </a:extLst>
          </p:cNvPr>
          <p:cNvSpPr/>
          <p:nvPr/>
        </p:nvSpPr>
        <p:spPr>
          <a:xfrm>
            <a:off x="4321969" y="1189442"/>
            <a:ext cx="1900238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bg1"/>
                </a:solidFill>
              </a:rPr>
              <a:t>会员代表大会</a:t>
            </a: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81A96BAF-B10B-4A20-AAA2-605362D360BA}"/>
              </a:ext>
            </a:extLst>
          </p:cNvPr>
          <p:cNvSpPr/>
          <p:nvPr/>
        </p:nvSpPr>
        <p:spPr>
          <a:xfrm>
            <a:off x="4536281" y="2407441"/>
            <a:ext cx="1500188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理事会</a:t>
            </a: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395A133F-42FF-4BDA-B3AC-D27C11CB2148}"/>
              </a:ext>
            </a:extLst>
          </p:cNvPr>
          <p:cNvSpPr/>
          <p:nvPr/>
        </p:nvSpPr>
        <p:spPr>
          <a:xfrm>
            <a:off x="2646759" y="1725213"/>
            <a:ext cx="1293019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监事会</a:t>
            </a: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2BCE2224-9047-49EE-9D47-8050C8B4851B}"/>
              </a:ext>
            </a:extLst>
          </p:cNvPr>
          <p:cNvSpPr/>
          <p:nvPr/>
        </p:nvSpPr>
        <p:spPr>
          <a:xfrm>
            <a:off x="4528344" y="3033417"/>
            <a:ext cx="1516061" cy="3393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常务理事会</a:t>
            </a: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A9B32327-A93D-4764-ABBE-B166CB5201F3}"/>
              </a:ext>
            </a:extLst>
          </p:cNvPr>
          <p:cNvSpPr/>
          <p:nvPr/>
        </p:nvSpPr>
        <p:spPr>
          <a:xfrm>
            <a:off x="4528344" y="3629018"/>
            <a:ext cx="1516061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秘书长</a:t>
            </a: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DCAA926C-4C9F-436E-AA4D-E05EE6EEDD2E}"/>
              </a:ext>
            </a:extLst>
          </p:cNvPr>
          <p:cNvSpPr/>
          <p:nvPr/>
        </p:nvSpPr>
        <p:spPr>
          <a:xfrm>
            <a:off x="4536281" y="4242488"/>
            <a:ext cx="1508124" cy="3107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秘书处</a:t>
            </a:r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2EA332AC-46AF-41BA-85D6-9CFB52ACEA9F}"/>
              </a:ext>
            </a:extLst>
          </p:cNvPr>
          <p:cNvSpPr/>
          <p:nvPr/>
        </p:nvSpPr>
        <p:spPr>
          <a:xfrm>
            <a:off x="4152900" y="5296196"/>
            <a:ext cx="483394" cy="1357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会员服务 部</a:t>
            </a:r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9EDD8B95-3F7E-4875-A666-626B1F4CD395}"/>
              </a:ext>
            </a:extLst>
          </p:cNvPr>
          <p:cNvSpPr/>
          <p:nvPr/>
        </p:nvSpPr>
        <p:spPr>
          <a:xfrm>
            <a:off x="5871565" y="5311376"/>
            <a:ext cx="447280" cy="12501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财务部</a:t>
            </a:r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4ECC8586-1A0A-4DC5-93ED-074A5A46FFCD}"/>
              </a:ext>
            </a:extLst>
          </p:cNvPr>
          <p:cNvSpPr/>
          <p:nvPr/>
        </p:nvSpPr>
        <p:spPr>
          <a:xfrm>
            <a:off x="5066307" y="5295306"/>
            <a:ext cx="428625" cy="1357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综合管理部</a:t>
            </a:r>
          </a:p>
        </p:txBody>
      </p:sp>
      <p:cxnSp>
        <p:nvCxnSpPr>
          <p:cNvPr id="52" name="直接箭头连接符 51">
            <a:extLst>
              <a:ext uri="{FF2B5EF4-FFF2-40B4-BE49-F238E27FC236}">
                <a16:creationId xmlns:a16="http://schemas.microsoft.com/office/drawing/2014/main" id="{A2750AD8-E386-44F3-9809-C8529816AEE5}"/>
              </a:ext>
            </a:extLst>
          </p:cNvPr>
          <p:cNvCxnSpPr>
            <a:cxnSpLocks/>
            <a:stCxn id="42" idx="2"/>
            <a:endCxn id="44" idx="0"/>
          </p:cNvCxnSpPr>
          <p:nvPr/>
        </p:nvCxnSpPr>
        <p:spPr>
          <a:xfrm>
            <a:off x="5272088" y="1546630"/>
            <a:ext cx="14287" cy="8608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箭头连接符 52">
            <a:extLst>
              <a:ext uri="{FF2B5EF4-FFF2-40B4-BE49-F238E27FC236}">
                <a16:creationId xmlns:a16="http://schemas.microsoft.com/office/drawing/2014/main" id="{C5C64381-5823-44D3-828B-AA26E0A8CD6C}"/>
              </a:ext>
            </a:extLst>
          </p:cNvPr>
          <p:cNvCxnSpPr>
            <a:cxnSpLocks/>
          </p:cNvCxnSpPr>
          <p:nvPr/>
        </p:nvCxnSpPr>
        <p:spPr>
          <a:xfrm flipH="1">
            <a:off x="3900487" y="1903807"/>
            <a:ext cx="13938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箭头连接符 53">
            <a:extLst>
              <a:ext uri="{FF2B5EF4-FFF2-40B4-BE49-F238E27FC236}">
                <a16:creationId xmlns:a16="http://schemas.microsoft.com/office/drawing/2014/main" id="{64070A15-1F0B-4783-A252-85DF6534E973}"/>
              </a:ext>
            </a:extLst>
          </p:cNvPr>
          <p:cNvCxnSpPr>
            <a:cxnSpLocks/>
            <a:stCxn id="44" idx="2"/>
            <a:endCxn id="46" idx="0"/>
          </p:cNvCxnSpPr>
          <p:nvPr/>
        </p:nvCxnSpPr>
        <p:spPr>
          <a:xfrm>
            <a:off x="5286375" y="2764629"/>
            <a:ext cx="0" cy="268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箭头连接符 54">
            <a:extLst>
              <a:ext uri="{FF2B5EF4-FFF2-40B4-BE49-F238E27FC236}">
                <a16:creationId xmlns:a16="http://schemas.microsoft.com/office/drawing/2014/main" id="{85B05184-EE63-4825-B9EB-78072B06FC70}"/>
              </a:ext>
            </a:extLst>
          </p:cNvPr>
          <p:cNvCxnSpPr>
            <a:cxnSpLocks/>
            <a:stCxn id="46" idx="2"/>
            <a:endCxn id="47" idx="0"/>
          </p:cNvCxnSpPr>
          <p:nvPr/>
        </p:nvCxnSpPr>
        <p:spPr>
          <a:xfrm>
            <a:off x="5286375" y="3372736"/>
            <a:ext cx="0" cy="2562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箭头连接符 55">
            <a:extLst>
              <a:ext uri="{FF2B5EF4-FFF2-40B4-BE49-F238E27FC236}">
                <a16:creationId xmlns:a16="http://schemas.microsoft.com/office/drawing/2014/main" id="{24C1377E-D287-4DF4-ADD2-3E5022D02EC2}"/>
              </a:ext>
            </a:extLst>
          </p:cNvPr>
          <p:cNvCxnSpPr>
            <a:cxnSpLocks/>
            <a:stCxn id="47" idx="2"/>
            <a:endCxn id="48" idx="0"/>
          </p:cNvCxnSpPr>
          <p:nvPr/>
        </p:nvCxnSpPr>
        <p:spPr>
          <a:xfrm>
            <a:off x="5286375" y="3986206"/>
            <a:ext cx="3968" cy="2562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>
            <a:extLst>
              <a:ext uri="{FF2B5EF4-FFF2-40B4-BE49-F238E27FC236}">
                <a16:creationId xmlns:a16="http://schemas.microsoft.com/office/drawing/2014/main" id="{E028F0FA-6449-45B5-804F-B62694CB58FB}"/>
              </a:ext>
            </a:extLst>
          </p:cNvPr>
          <p:cNvCxnSpPr>
            <a:cxnSpLocks/>
          </p:cNvCxnSpPr>
          <p:nvPr/>
        </p:nvCxnSpPr>
        <p:spPr>
          <a:xfrm>
            <a:off x="4394597" y="4707731"/>
            <a:ext cx="17014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>
            <a:extLst>
              <a:ext uri="{FF2B5EF4-FFF2-40B4-BE49-F238E27FC236}">
                <a16:creationId xmlns:a16="http://schemas.microsoft.com/office/drawing/2014/main" id="{DF6669F0-08DA-466C-8EC2-9D060297D9CF}"/>
              </a:ext>
            </a:extLst>
          </p:cNvPr>
          <p:cNvCxnSpPr>
            <a:cxnSpLocks/>
            <a:endCxn id="49" idx="0"/>
          </p:cNvCxnSpPr>
          <p:nvPr/>
        </p:nvCxnSpPr>
        <p:spPr>
          <a:xfrm>
            <a:off x="4394597" y="4708621"/>
            <a:ext cx="0" cy="587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箭头连接符 58">
            <a:extLst>
              <a:ext uri="{FF2B5EF4-FFF2-40B4-BE49-F238E27FC236}">
                <a16:creationId xmlns:a16="http://schemas.microsoft.com/office/drawing/2014/main" id="{AA013873-7D1F-4C47-9623-FC9FA2512C9E}"/>
              </a:ext>
            </a:extLst>
          </p:cNvPr>
          <p:cNvCxnSpPr>
            <a:cxnSpLocks/>
            <a:endCxn id="50" idx="0"/>
          </p:cNvCxnSpPr>
          <p:nvPr/>
        </p:nvCxnSpPr>
        <p:spPr>
          <a:xfrm>
            <a:off x="6083298" y="4707731"/>
            <a:ext cx="11907" cy="603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箭头连接符 59">
            <a:extLst>
              <a:ext uri="{FF2B5EF4-FFF2-40B4-BE49-F238E27FC236}">
                <a16:creationId xmlns:a16="http://schemas.microsoft.com/office/drawing/2014/main" id="{4BE4FC65-E57C-40DF-9242-BD594A70EC20}"/>
              </a:ext>
            </a:extLst>
          </p:cNvPr>
          <p:cNvCxnSpPr>
            <a:cxnSpLocks/>
            <a:stCxn id="48" idx="2"/>
            <a:endCxn id="51" idx="0"/>
          </p:cNvCxnSpPr>
          <p:nvPr/>
        </p:nvCxnSpPr>
        <p:spPr>
          <a:xfrm flipH="1">
            <a:off x="5280620" y="4553245"/>
            <a:ext cx="9723" cy="7420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/>
          <p:cNvGrpSpPr/>
          <p:nvPr/>
        </p:nvGrpSpPr>
        <p:grpSpPr>
          <a:xfrm>
            <a:off x="7101643" y="4412055"/>
            <a:ext cx="3970416" cy="1725220"/>
            <a:chOff x="2855913" y="-477838"/>
            <a:chExt cx="5757862" cy="2501900"/>
          </a:xfrm>
          <a:solidFill>
            <a:schemeClr val="bg1"/>
          </a:solidFill>
        </p:grpSpPr>
        <p:sp>
          <p:nvSpPr>
            <p:cNvPr id="19" name="Freeform 5"/>
            <p:cNvSpPr/>
            <p:nvPr userDrawn="1"/>
          </p:nvSpPr>
          <p:spPr bwMode="auto">
            <a:xfrm>
              <a:off x="2855913" y="76200"/>
              <a:ext cx="1317625" cy="1687513"/>
            </a:xfrm>
            <a:custGeom>
              <a:avLst/>
              <a:gdLst>
                <a:gd name="T0" fmla="*/ 557 w 702"/>
                <a:gd name="T1" fmla="*/ 136 h 898"/>
                <a:gd name="T2" fmla="*/ 681 w 702"/>
                <a:gd name="T3" fmla="*/ 72 h 898"/>
                <a:gd name="T4" fmla="*/ 700 w 702"/>
                <a:gd name="T5" fmla="*/ 55 h 898"/>
                <a:gd name="T6" fmla="*/ 673 w 702"/>
                <a:gd name="T7" fmla="*/ 31 h 898"/>
                <a:gd name="T8" fmla="*/ 656 w 702"/>
                <a:gd name="T9" fmla="*/ 16 h 898"/>
                <a:gd name="T10" fmla="*/ 569 w 702"/>
                <a:gd name="T11" fmla="*/ 21 h 898"/>
                <a:gd name="T12" fmla="*/ 286 w 702"/>
                <a:gd name="T13" fmla="*/ 79 h 898"/>
                <a:gd name="T14" fmla="*/ 38 w 702"/>
                <a:gd name="T15" fmla="*/ 130 h 898"/>
                <a:gd name="T16" fmla="*/ 4 w 702"/>
                <a:gd name="T17" fmla="*/ 193 h 898"/>
                <a:gd name="T18" fmla="*/ 34 w 702"/>
                <a:gd name="T19" fmla="*/ 231 h 898"/>
                <a:gd name="T20" fmla="*/ 216 w 702"/>
                <a:gd name="T21" fmla="*/ 210 h 898"/>
                <a:gd name="T22" fmla="*/ 381 w 702"/>
                <a:gd name="T23" fmla="*/ 176 h 898"/>
                <a:gd name="T24" fmla="*/ 374 w 702"/>
                <a:gd name="T25" fmla="*/ 216 h 898"/>
                <a:gd name="T26" fmla="*/ 351 w 702"/>
                <a:gd name="T27" fmla="*/ 487 h 898"/>
                <a:gd name="T28" fmla="*/ 338 w 702"/>
                <a:gd name="T29" fmla="*/ 716 h 898"/>
                <a:gd name="T30" fmla="*/ 329 w 702"/>
                <a:gd name="T31" fmla="*/ 755 h 898"/>
                <a:gd name="T32" fmla="*/ 350 w 702"/>
                <a:gd name="T33" fmla="*/ 771 h 898"/>
                <a:gd name="T34" fmla="*/ 350 w 702"/>
                <a:gd name="T35" fmla="*/ 799 h 898"/>
                <a:gd name="T36" fmla="*/ 345 w 702"/>
                <a:gd name="T37" fmla="*/ 843 h 898"/>
                <a:gd name="T38" fmla="*/ 358 w 702"/>
                <a:gd name="T39" fmla="*/ 840 h 898"/>
                <a:gd name="T40" fmla="*/ 397 w 702"/>
                <a:gd name="T41" fmla="*/ 885 h 898"/>
                <a:gd name="T42" fmla="*/ 402 w 702"/>
                <a:gd name="T43" fmla="*/ 896 h 898"/>
                <a:gd name="T44" fmla="*/ 412 w 702"/>
                <a:gd name="T45" fmla="*/ 870 h 898"/>
                <a:gd name="T46" fmla="*/ 427 w 702"/>
                <a:gd name="T47" fmla="*/ 828 h 898"/>
                <a:gd name="T48" fmla="*/ 444 w 702"/>
                <a:gd name="T49" fmla="*/ 704 h 898"/>
                <a:gd name="T50" fmla="*/ 534 w 702"/>
                <a:gd name="T51" fmla="*/ 164 h 898"/>
                <a:gd name="T52" fmla="*/ 557 w 702"/>
                <a:gd name="T53" fmla="*/ 136 h 8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02" h="898">
                  <a:moveTo>
                    <a:pt x="557" y="136"/>
                  </a:moveTo>
                  <a:cubicBezTo>
                    <a:pt x="599" y="117"/>
                    <a:pt x="649" y="111"/>
                    <a:pt x="681" y="72"/>
                  </a:cubicBezTo>
                  <a:cubicBezTo>
                    <a:pt x="686" y="65"/>
                    <a:pt x="702" y="68"/>
                    <a:pt x="700" y="55"/>
                  </a:cubicBezTo>
                  <a:cubicBezTo>
                    <a:pt x="698" y="40"/>
                    <a:pt x="685" y="35"/>
                    <a:pt x="673" y="31"/>
                  </a:cubicBezTo>
                  <a:cubicBezTo>
                    <a:pt x="666" y="27"/>
                    <a:pt x="680" y="0"/>
                    <a:pt x="656" y="16"/>
                  </a:cubicBezTo>
                  <a:cubicBezTo>
                    <a:pt x="627" y="16"/>
                    <a:pt x="598" y="15"/>
                    <a:pt x="569" y="21"/>
                  </a:cubicBezTo>
                  <a:cubicBezTo>
                    <a:pt x="475" y="41"/>
                    <a:pt x="380" y="60"/>
                    <a:pt x="286" y="79"/>
                  </a:cubicBezTo>
                  <a:cubicBezTo>
                    <a:pt x="203" y="96"/>
                    <a:pt x="121" y="114"/>
                    <a:pt x="38" y="130"/>
                  </a:cubicBezTo>
                  <a:cubicBezTo>
                    <a:pt x="0" y="138"/>
                    <a:pt x="7" y="167"/>
                    <a:pt x="4" y="193"/>
                  </a:cubicBezTo>
                  <a:cubicBezTo>
                    <a:pt x="1" y="216"/>
                    <a:pt x="12" y="226"/>
                    <a:pt x="34" y="231"/>
                  </a:cubicBezTo>
                  <a:cubicBezTo>
                    <a:pt x="98" y="247"/>
                    <a:pt x="156" y="221"/>
                    <a:pt x="216" y="210"/>
                  </a:cubicBezTo>
                  <a:cubicBezTo>
                    <a:pt x="271" y="201"/>
                    <a:pt x="324" y="180"/>
                    <a:pt x="381" y="176"/>
                  </a:cubicBezTo>
                  <a:cubicBezTo>
                    <a:pt x="378" y="192"/>
                    <a:pt x="375" y="204"/>
                    <a:pt x="374" y="216"/>
                  </a:cubicBezTo>
                  <a:cubicBezTo>
                    <a:pt x="362" y="306"/>
                    <a:pt x="365" y="397"/>
                    <a:pt x="351" y="487"/>
                  </a:cubicBezTo>
                  <a:cubicBezTo>
                    <a:pt x="338" y="562"/>
                    <a:pt x="341" y="640"/>
                    <a:pt x="338" y="716"/>
                  </a:cubicBezTo>
                  <a:cubicBezTo>
                    <a:pt x="335" y="729"/>
                    <a:pt x="333" y="742"/>
                    <a:pt x="329" y="755"/>
                  </a:cubicBezTo>
                  <a:cubicBezTo>
                    <a:pt x="324" y="776"/>
                    <a:pt x="336" y="774"/>
                    <a:pt x="350" y="771"/>
                  </a:cubicBezTo>
                  <a:cubicBezTo>
                    <a:pt x="345" y="781"/>
                    <a:pt x="350" y="790"/>
                    <a:pt x="350" y="799"/>
                  </a:cubicBezTo>
                  <a:cubicBezTo>
                    <a:pt x="344" y="813"/>
                    <a:pt x="341" y="829"/>
                    <a:pt x="345" y="843"/>
                  </a:cubicBezTo>
                  <a:cubicBezTo>
                    <a:pt x="349" y="859"/>
                    <a:pt x="352" y="835"/>
                    <a:pt x="358" y="840"/>
                  </a:cubicBezTo>
                  <a:cubicBezTo>
                    <a:pt x="381" y="847"/>
                    <a:pt x="379" y="875"/>
                    <a:pt x="397" y="885"/>
                  </a:cubicBezTo>
                  <a:cubicBezTo>
                    <a:pt x="397" y="889"/>
                    <a:pt x="398" y="898"/>
                    <a:pt x="402" y="896"/>
                  </a:cubicBezTo>
                  <a:cubicBezTo>
                    <a:pt x="413" y="891"/>
                    <a:pt x="411" y="879"/>
                    <a:pt x="412" y="870"/>
                  </a:cubicBezTo>
                  <a:cubicBezTo>
                    <a:pt x="424" y="858"/>
                    <a:pt x="425" y="842"/>
                    <a:pt x="427" y="828"/>
                  </a:cubicBezTo>
                  <a:cubicBezTo>
                    <a:pt x="433" y="787"/>
                    <a:pt x="438" y="745"/>
                    <a:pt x="444" y="704"/>
                  </a:cubicBezTo>
                  <a:cubicBezTo>
                    <a:pt x="467" y="523"/>
                    <a:pt x="495" y="342"/>
                    <a:pt x="534" y="164"/>
                  </a:cubicBezTo>
                  <a:cubicBezTo>
                    <a:pt x="537" y="149"/>
                    <a:pt x="541" y="143"/>
                    <a:pt x="557" y="1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6"/>
            <p:cNvSpPr/>
            <p:nvPr userDrawn="1"/>
          </p:nvSpPr>
          <p:spPr bwMode="auto">
            <a:xfrm>
              <a:off x="5822950" y="-236538"/>
              <a:ext cx="796925" cy="1274763"/>
            </a:xfrm>
            <a:custGeom>
              <a:avLst/>
              <a:gdLst>
                <a:gd name="T0" fmla="*/ 70 w 425"/>
                <a:gd name="T1" fmla="*/ 666 h 678"/>
                <a:gd name="T2" fmla="*/ 102 w 425"/>
                <a:gd name="T3" fmla="*/ 625 h 678"/>
                <a:gd name="T4" fmla="*/ 140 w 425"/>
                <a:gd name="T5" fmla="*/ 469 h 678"/>
                <a:gd name="T6" fmla="*/ 199 w 425"/>
                <a:gd name="T7" fmla="*/ 577 h 678"/>
                <a:gd name="T8" fmla="*/ 248 w 425"/>
                <a:gd name="T9" fmla="*/ 639 h 678"/>
                <a:gd name="T10" fmla="*/ 383 w 425"/>
                <a:gd name="T11" fmla="*/ 548 h 678"/>
                <a:gd name="T12" fmla="*/ 392 w 425"/>
                <a:gd name="T13" fmla="*/ 470 h 678"/>
                <a:gd name="T14" fmla="*/ 395 w 425"/>
                <a:gd name="T15" fmla="*/ 377 h 678"/>
                <a:gd name="T16" fmla="*/ 414 w 425"/>
                <a:gd name="T17" fmla="*/ 160 h 678"/>
                <a:gd name="T18" fmla="*/ 421 w 425"/>
                <a:gd name="T19" fmla="*/ 110 h 678"/>
                <a:gd name="T20" fmla="*/ 408 w 425"/>
                <a:gd name="T21" fmla="*/ 136 h 678"/>
                <a:gd name="T22" fmla="*/ 408 w 425"/>
                <a:gd name="T23" fmla="*/ 61 h 678"/>
                <a:gd name="T24" fmla="*/ 403 w 425"/>
                <a:gd name="T25" fmla="*/ 47 h 678"/>
                <a:gd name="T26" fmla="*/ 385 w 425"/>
                <a:gd name="T27" fmla="*/ 53 h 678"/>
                <a:gd name="T28" fmla="*/ 369 w 425"/>
                <a:gd name="T29" fmla="*/ 31 h 678"/>
                <a:gd name="T30" fmla="*/ 348 w 425"/>
                <a:gd name="T31" fmla="*/ 0 h 678"/>
                <a:gd name="T32" fmla="*/ 341 w 425"/>
                <a:gd name="T33" fmla="*/ 24 h 678"/>
                <a:gd name="T34" fmla="*/ 325 w 425"/>
                <a:gd name="T35" fmla="*/ 70 h 678"/>
                <a:gd name="T36" fmla="*/ 285 w 425"/>
                <a:gd name="T37" fmla="*/ 308 h 678"/>
                <a:gd name="T38" fmla="*/ 264 w 425"/>
                <a:gd name="T39" fmla="*/ 407 h 678"/>
                <a:gd name="T40" fmla="*/ 165 w 425"/>
                <a:gd name="T41" fmla="*/ 251 h 678"/>
                <a:gd name="T42" fmla="*/ 89 w 425"/>
                <a:gd name="T43" fmla="*/ 222 h 678"/>
                <a:gd name="T44" fmla="*/ 55 w 425"/>
                <a:gd name="T45" fmla="*/ 274 h 678"/>
                <a:gd name="T46" fmla="*/ 7 w 425"/>
                <a:gd name="T47" fmla="*/ 539 h 678"/>
                <a:gd name="T48" fmla="*/ 6 w 425"/>
                <a:gd name="T49" fmla="*/ 622 h 678"/>
                <a:gd name="T50" fmla="*/ 70 w 425"/>
                <a:gd name="T51" fmla="*/ 666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25" h="678">
                  <a:moveTo>
                    <a:pt x="70" y="666"/>
                  </a:moveTo>
                  <a:cubicBezTo>
                    <a:pt x="91" y="660"/>
                    <a:pt x="97" y="641"/>
                    <a:pt x="102" y="625"/>
                  </a:cubicBezTo>
                  <a:cubicBezTo>
                    <a:pt x="115" y="575"/>
                    <a:pt x="126" y="525"/>
                    <a:pt x="140" y="469"/>
                  </a:cubicBezTo>
                  <a:cubicBezTo>
                    <a:pt x="156" y="511"/>
                    <a:pt x="186" y="537"/>
                    <a:pt x="199" y="577"/>
                  </a:cubicBezTo>
                  <a:cubicBezTo>
                    <a:pt x="206" y="598"/>
                    <a:pt x="211" y="636"/>
                    <a:pt x="248" y="639"/>
                  </a:cubicBezTo>
                  <a:cubicBezTo>
                    <a:pt x="327" y="646"/>
                    <a:pt x="360" y="624"/>
                    <a:pt x="383" y="548"/>
                  </a:cubicBezTo>
                  <a:cubicBezTo>
                    <a:pt x="391" y="523"/>
                    <a:pt x="394" y="497"/>
                    <a:pt x="392" y="470"/>
                  </a:cubicBezTo>
                  <a:cubicBezTo>
                    <a:pt x="391" y="439"/>
                    <a:pt x="386" y="405"/>
                    <a:pt x="395" y="377"/>
                  </a:cubicBezTo>
                  <a:cubicBezTo>
                    <a:pt x="416" y="305"/>
                    <a:pt x="410" y="232"/>
                    <a:pt x="414" y="160"/>
                  </a:cubicBezTo>
                  <a:cubicBezTo>
                    <a:pt x="421" y="144"/>
                    <a:pt x="425" y="127"/>
                    <a:pt x="421" y="110"/>
                  </a:cubicBezTo>
                  <a:cubicBezTo>
                    <a:pt x="408" y="114"/>
                    <a:pt x="424" y="133"/>
                    <a:pt x="408" y="136"/>
                  </a:cubicBezTo>
                  <a:cubicBezTo>
                    <a:pt x="402" y="111"/>
                    <a:pt x="404" y="86"/>
                    <a:pt x="408" y="61"/>
                  </a:cubicBezTo>
                  <a:cubicBezTo>
                    <a:pt x="409" y="55"/>
                    <a:pt x="410" y="49"/>
                    <a:pt x="403" y="47"/>
                  </a:cubicBezTo>
                  <a:cubicBezTo>
                    <a:pt x="396" y="45"/>
                    <a:pt x="388" y="45"/>
                    <a:pt x="385" y="53"/>
                  </a:cubicBezTo>
                  <a:cubicBezTo>
                    <a:pt x="374" y="50"/>
                    <a:pt x="370" y="41"/>
                    <a:pt x="369" y="31"/>
                  </a:cubicBezTo>
                  <a:cubicBezTo>
                    <a:pt x="373" y="14"/>
                    <a:pt x="351" y="14"/>
                    <a:pt x="348" y="0"/>
                  </a:cubicBezTo>
                  <a:cubicBezTo>
                    <a:pt x="346" y="8"/>
                    <a:pt x="344" y="16"/>
                    <a:pt x="341" y="24"/>
                  </a:cubicBezTo>
                  <a:cubicBezTo>
                    <a:pt x="332" y="38"/>
                    <a:pt x="328" y="54"/>
                    <a:pt x="325" y="70"/>
                  </a:cubicBezTo>
                  <a:cubicBezTo>
                    <a:pt x="312" y="149"/>
                    <a:pt x="300" y="229"/>
                    <a:pt x="285" y="308"/>
                  </a:cubicBezTo>
                  <a:cubicBezTo>
                    <a:pt x="279" y="341"/>
                    <a:pt x="278" y="376"/>
                    <a:pt x="264" y="407"/>
                  </a:cubicBezTo>
                  <a:cubicBezTo>
                    <a:pt x="209" y="367"/>
                    <a:pt x="207" y="297"/>
                    <a:pt x="165" y="251"/>
                  </a:cubicBezTo>
                  <a:cubicBezTo>
                    <a:pt x="144" y="228"/>
                    <a:pt x="117" y="220"/>
                    <a:pt x="89" y="222"/>
                  </a:cubicBezTo>
                  <a:cubicBezTo>
                    <a:pt x="61" y="224"/>
                    <a:pt x="57" y="252"/>
                    <a:pt x="55" y="274"/>
                  </a:cubicBezTo>
                  <a:cubicBezTo>
                    <a:pt x="45" y="363"/>
                    <a:pt x="29" y="452"/>
                    <a:pt x="7" y="539"/>
                  </a:cubicBezTo>
                  <a:cubicBezTo>
                    <a:pt x="0" y="566"/>
                    <a:pt x="2" y="595"/>
                    <a:pt x="6" y="622"/>
                  </a:cubicBezTo>
                  <a:cubicBezTo>
                    <a:pt x="14" y="673"/>
                    <a:pt x="22" y="678"/>
                    <a:pt x="70" y="66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7"/>
            <p:cNvSpPr/>
            <p:nvPr userDrawn="1"/>
          </p:nvSpPr>
          <p:spPr bwMode="auto">
            <a:xfrm>
              <a:off x="3781425" y="1284287"/>
              <a:ext cx="4832350" cy="739775"/>
            </a:xfrm>
            <a:custGeom>
              <a:avLst/>
              <a:gdLst>
                <a:gd name="T0" fmla="*/ 2501 w 2575"/>
                <a:gd name="T1" fmla="*/ 20 h 394"/>
                <a:gd name="T2" fmla="*/ 2494 w 2575"/>
                <a:gd name="T3" fmla="*/ 22 h 394"/>
                <a:gd name="T4" fmla="*/ 2477 w 2575"/>
                <a:gd name="T5" fmla="*/ 22 h 394"/>
                <a:gd name="T6" fmla="*/ 2278 w 2575"/>
                <a:gd name="T7" fmla="*/ 47 h 394"/>
                <a:gd name="T8" fmla="*/ 1713 w 2575"/>
                <a:gd name="T9" fmla="*/ 111 h 394"/>
                <a:gd name="T10" fmla="*/ 1248 w 2575"/>
                <a:gd name="T11" fmla="*/ 152 h 394"/>
                <a:gd name="T12" fmla="*/ 649 w 2575"/>
                <a:gd name="T13" fmla="*/ 207 h 394"/>
                <a:gd name="T14" fmla="*/ 107 w 2575"/>
                <a:gd name="T15" fmla="*/ 272 h 394"/>
                <a:gd name="T16" fmla="*/ 20 w 2575"/>
                <a:gd name="T17" fmla="*/ 296 h 394"/>
                <a:gd name="T18" fmla="*/ 2 w 2575"/>
                <a:gd name="T19" fmla="*/ 318 h 394"/>
                <a:gd name="T20" fmla="*/ 20 w 2575"/>
                <a:gd name="T21" fmla="*/ 335 h 394"/>
                <a:gd name="T22" fmla="*/ 53 w 2575"/>
                <a:gd name="T23" fmla="*/ 352 h 394"/>
                <a:gd name="T24" fmla="*/ 122 w 2575"/>
                <a:gd name="T25" fmla="*/ 385 h 394"/>
                <a:gd name="T26" fmla="*/ 500 w 2575"/>
                <a:gd name="T27" fmla="*/ 352 h 394"/>
                <a:gd name="T28" fmla="*/ 1185 w 2575"/>
                <a:gd name="T29" fmla="*/ 267 h 394"/>
                <a:gd name="T30" fmla="*/ 1483 w 2575"/>
                <a:gd name="T31" fmla="*/ 239 h 394"/>
                <a:gd name="T32" fmla="*/ 2021 w 2575"/>
                <a:gd name="T33" fmla="*/ 171 h 394"/>
                <a:gd name="T34" fmla="*/ 2075 w 2575"/>
                <a:gd name="T35" fmla="*/ 162 h 394"/>
                <a:gd name="T36" fmla="*/ 2134 w 2575"/>
                <a:gd name="T37" fmla="*/ 157 h 394"/>
                <a:gd name="T38" fmla="*/ 2172 w 2575"/>
                <a:gd name="T39" fmla="*/ 150 h 394"/>
                <a:gd name="T40" fmla="*/ 2206 w 2575"/>
                <a:gd name="T41" fmla="*/ 149 h 394"/>
                <a:gd name="T42" fmla="*/ 2234 w 2575"/>
                <a:gd name="T43" fmla="*/ 135 h 394"/>
                <a:gd name="T44" fmla="*/ 2258 w 2575"/>
                <a:gd name="T45" fmla="*/ 128 h 394"/>
                <a:gd name="T46" fmla="*/ 2416 w 2575"/>
                <a:gd name="T47" fmla="*/ 94 h 394"/>
                <a:gd name="T48" fmla="*/ 2448 w 2575"/>
                <a:gd name="T49" fmla="*/ 72 h 394"/>
                <a:gd name="T50" fmla="*/ 2450 w 2575"/>
                <a:gd name="T51" fmla="*/ 71 h 394"/>
                <a:gd name="T52" fmla="*/ 2453 w 2575"/>
                <a:gd name="T53" fmla="*/ 71 h 394"/>
                <a:gd name="T54" fmla="*/ 2475 w 2575"/>
                <a:gd name="T55" fmla="*/ 69 h 394"/>
                <a:gd name="T56" fmla="*/ 2475 w 2575"/>
                <a:gd name="T57" fmla="*/ 63 h 394"/>
                <a:gd name="T58" fmla="*/ 2455 w 2575"/>
                <a:gd name="T59" fmla="*/ 67 h 394"/>
                <a:gd name="T60" fmla="*/ 2463 w 2575"/>
                <a:gd name="T61" fmla="*/ 49 h 394"/>
                <a:gd name="T62" fmla="*/ 2471 w 2575"/>
                <a:gd name="T63" fmla="*/ 50 h 394"/>
                <a:gd name="T64" fmla="*/ 2471 w 2575"/>
                <a:gd name="T65" fmla="*/ 50 h 394"/>
                <a:gd name="T66" fmla="*/ 2516 w 2575"/>
                <a:gd name="T67" fmla="*/ 36 h 394"/>
                <a:gd name="T68" fmla="*/ 2575 w 2575"/>
                <a:gd name="T69" fmla="*/ 15 h 394"/>
                <a:gd name="T70" fmla="*/ 2501 w 2575"/>
                <a:gd name="T71" fmla="*/ 2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575" h="394">
                  <a:moveTo>
                    <a:pt x="2501" y="20"/>
                  </a:moveTo>
                  <a:cubicBezTo>
                    <a:pt x="2499" y="21"/>
                    <a:pt x="2496" y="21"/>
                    <a:pt x="2494" y="22"/>
                  </a:cubicBezTo>
                  <a:cubicBezTo>
                    <a:pt x="2488" y="22"/>
                    <a:pt x="2483" y="22"/>
                    <a:pt x="2477" y="22"/>
                  </a:cubicBezTo>
                  <a:cubicBezTo>
                    <a:pt x="2409" y="18"/>
                    <a:pt x="2344" y="37"/>
                    <a:pt x="2278" y="47"/>
                  </a:cubicBezTo>
                  <a:cubicBezTo>
                    <a:pt x="2091" y="74"/>
                    <a:pt x="1902" y="89"/>
                    <a:pt x="1713" y="111"/>
                  </a:cubicBezTo>
                  <a:cubicBezTo>
                    <a:pt x="1559" y="128"/>
                    <a:pt x="1403" y="134"/>
                    <a:pt x="1248" y="152"/>
                  </a:cubicBezTo>
                  <a:cubicBezTo>
                    <a:pt x="1049" y="174"/>
                    <a:pt x="849" y="186"/>
                    <a:pt x="649" y="207"/>
                  </a:cubicBezTo>
                  <a:cubicBezTo>
                    <a:pt x="468" y="227"/>
                    <a:pt x="287" y="244"/>
                    <a:pt x="107" y="272"/>
                  </a:cubicBezTo>
                  <a:cubicBezTo>
                    <a:pt x="77" y="277"/>
                    <a:pt x="47" y="283"/>
                    <a:pt x="20" y="296"/>
                  </a:cubicBezTo>
                  <a:cubicBezTo>
                    <a:pt x="11" y="301"/>
                    <a:pt x="0" y="306"/>
                    <a:pt x="2" y="318"/>
                  </a:cubicBezTo>
                  <a:cubicBezTo>
                    <a:pt x="3" y="328"/>
                    <a:pt x="12" y="331"/>
                    <a:pt x="20" y="335"/>
                  </a:cubicBezTo>
                  <a:cubicBezTo>
                    <a:pt x="32" y="340"/>
                    <a:pt x="50" y="340"/>
                    <a:pt x="53" y="352"/>
                  </a:cubicBezTo>
                  <a:cubicBezTo>
                    <a:pt x="63" y="394"/>
                    <a:pt x="96" y="387"/>
                    <a:pt x="122" y="385"/>
                  </a:cubicBezTo>
                  <a:cubicBezTo>
                    <a:pt x="248" y="376"/>
                    <a:pt x="374" y="366"/>
                    <a:pt x="500" y="352"/>
                  </a:cubicBezTo>
                  <a:cubicBezTo>
                    <a:pt x="729" y="326"/>
                    <a:pt x="955" y="282"/>
                    <a:pt x="1185" y="267"/>
                  </a:cubicBezTo>
                  <a:cubicBezTo>
                    <a:pt x="1284" y="260"/>
                    <a:pt x="1384" y="251"/>
                    <a:pt x="1483" y="239"/>
                  </a:cubicBezTo>
                  <a:cubicBezTo>
                    <a:pt x="1662" y="218"/>
                    <a:pt x="1842" y="194"/>
                    <a:pt x="2021" y="171"/>
                  </a:cubicBezTo>
                  <a:cubicBezTo>
                    <a:pt x="2039" y="168"/>
                    <a:pt x="2057" y="165"/>
                    <a:pt x="2075" y="162"/>
                  </a:cubicBezTo>
                  <a:cubicBezTo>
                    <a:pt x="2095" y="166"/>
                    <a:pt x="2113" y="148"/>
                    <a:pt x="2134" y="157"/>
                  </a:cubicBezTo>
                  <a:cubicBezTo>
                    <a:pt x="2148" y="161"/>
                    <a:pt x="2162" y="160"/>
                    <a:pt x="2172" y="150"/>
                  </a:cubicBezTo>
                  <a:cubicBezTo>
                    <a:pt x="2184" y="138"/>
                    <a:pt x="2194" y="146"/>
                    <a:pt x="2206" y="149"/>
                  </a:cubicBezTo>
                  <a:cubicBezTo>
                    <a:pt x="2214" y="141"/>
                    <a:pt x="2229" y="150"/>
                    <a:pt x="2234" y="135"/>
                  </a:cubicBezTo>
                  <a:cubicBezTo>
                    <a:pt x="2241" y="129"/>
                    <a:pt x="2256" y="152"/>
                    <a:pt x="2258" y="128"/>
                  </a:cubicBezTo>
                  <a:cubicBezTo>
                    <a:pt x="2310" y="114"/>
                    <a:pt x="2362" y="98"/>
                    <a:pt x="2416" y="94"/>
                  </a:cubicBezTo>
                  <a:cubicBezTo>
                    <a:pt x="2430" y="92"/>
                    <a:pt x="2455" y="105"/>
                    <a:pt x="2448" y="72"/>
                  </a:cubicBezTo>
                  <a:cubicBezTo>
                    <a:pt x="2450" y="71"/>
                    <a:pt x="2450" y="71"/>
                    <a:pt x="2450" y="71"/>
                  </a:cubicBezTo>
                  <a:cubicBezTo>
                    <a:pt x="2453" y="71"/>
                    <a:pt x="2453" y="71"/>
                    <a:pt x="2453" y="71"/>
                  </a:cubicBezTo>
                  <a:cubicBezTo>
                    <a:pt x="2461" y="76"/>
                    <a:pt x="2469" y="77"/>
                    <a:pt x="2475" y="69"/>
                  </a:cubicBezTo>
                  <a:cubicBezTo>
                    <a:pt x="2476" y="68"/>
                    <a:pt x="2476" y="63"/>
                    <a:pt x="2475" y="63"/>
                  </a:cubicBezTo>
                  <a:cubicBezTo>
                    <a:pt x="2468" y="59"/>
                    <a:pt x="2462" y="64"/>
                    <a:pt x="2455" y="67"/>
                  </a:cubicBezTo>
                  <a:cubicBezTo>
                    <a:pt x="2446" y="56"/>
                    <a:pt x="2453" y="52"/>
                    <a:pt x="2463" y="49"/>
                  </a:cubicBezTo>
                  <a:cubicBezTo>
                    <a:pt x="2466" y="50"/>
                    <a:pt x="2468" y="50"/>
                    <a:pt x="2471" y="50"/>
                  </a:cubicBezTo>
                  <a:cubicBezTo>
                    <a:pt x="2471" y="50"/>
                    <a:pt x="2471" y="50"/>
                    <a:pt x="2471" y="50"/>
                  </a:cubicBezTo>
                  <a:cubicBezTo>
                    <a:pt x="2487" y="50"/>
                    <a:pt x="2504" y="50"/>
                    <a:pt x="2516" y="36"/>
                  </a:cubicBezTo>
                  <a:cubicBezTo>
                    <a:pt x="2538" y="36"/>
                    <a:pt x="2551" y="11"/>
                    <a:pt x="2575" y="15"/>
                  </a:cubicBezTo>
                  <a:cubicBezTo>
                    <a:pt x="2549" y="0"/>
                    <a:pt x="2525" y="12"/>
                    <a:pt x="2501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8"/>
            <p:cNvSpPr>
              <a:spLocks noEditPoints="1"/>
            </p:cNvSpPr>
            <p:nvPr userDrawn="1"/>
          </p:nvSpPr>
          <p:spPr bwMode="auto">
            <a:xfrm>
              <a:off x="3929063" y="6350"/>
              <a:ext cx="1911350" cy="1619250"/>
            </a:xfrm>
            <a:custGeom>
              <a:avLst/>
              <a:gdLst>
                <a:gd name="T0" fmla="*/ 47 w 1018"/>
                <a:gd name="T1" fmla="*/ 358 h 862"/>
                <a:gd name="T2" fmla="*/ 51 w 1018"/>
                <a:gd name="T3" fmla="*/ 449 h 862"/>
                <a:gd name="T4" fmla="*/ 70 w 1018"/>
                <a:gd name="T5" fmla="*/ 534 h 862"/>
                <a:gd name="T6" fmla="*/ 182 w 1018"/>
                <a:gd name="T7" fmla="*/ 591 h 862"/>
                <a:gd name="T8" fmla="*/ 210 w 1018"/>
                <a:gd name="T9" fmla="*/ 513 h 862"/>
                <a:gd name="T10" fmla="*/ 403 w 1018"/>
                <a:gd name="T11" fmla="*/ 371 h 862"/>
                <a:gd name="T12" fmla="*/ 332 w 1018"/>
                <a:gd name="T13" fmla="*/ 844 h 862"/>
                <a:gd name="T14" fmla="*/ 395 w 1018"/>
                <a:gd name="T15" fmla="*/ 829 h 862"/>
                <a:gd name="T16" fmla="*/ 514 w 1018"/>
                <a:gd name="T17" fmla="*/ 372 h 862"/>
                <a:gd name="T18" fmla="*/ 586 w 1018"/>
                <a:gd name="T19" fmla="*/ 338 h 862"/>
                <a:gd name="T20" fmla="*/ 588 w 1018"/>
                <a:gd name="T21" fmla="*/ 631 h 862"/>
                <a:gd name="T22" fmla="*/ 588 w 1018"/>
                <a:gd name="T23" fmla="*/ 631 h 862"/>
                <a:gd name="T24" fmla="*/ 609 w 1018"/>
                <a:gd name="T25" fmla="*/ 631 h 862"/>
                <a:gd name="T26" fmla="*/ 609 w 1018"/>
                <a:gd name="T27" fmla="*/ 631 h 862"/>
                <a:gd name="T28" fmla="*/ 692 w 1018"/>
                <a:gd name="T29" fmla="*/ 481 h 862"/>
                <a:gd name="T30" fmla="*/ 843 w 1018"/>
                <a:gd name="T31" fmla="*/ 477 h 862"/>
                <a:gd name="T32" fmla="*/ 978 w 1018"/>
                <a:gd name="T33" fmla="*/ 679 h 862"/>
                <a:gd name="T34" fmla="*/ 996 w 1018"/>
                <a:gd name="T35" fmla="*/ 573 h 862"/>
                <a:gd name="T36" fmla="*/ 946 w 1018"/>
                <a:gd name="T37" fmla="*/ 385 h 862"/>
                <a:gd name="T38" fmla="*/ 907 w 1018"/>
                <a:gd name="T39" fmla="*/ 334 h 862"/>
                <a:gd name="T40" fmla="*/ 753 w 1018"/>
                <a:gd name="T41" fmla="*/ 48 h 862"/>
                <a:gd name="T42" fmla="*/ 666 w 1018"/>
                <a:gd name="T43" fmla="*/ 83 h 862"/>
                <a:gd name="T44" fmla="*/ 673 w 1018"/>
                <a:gd name="T45" fmla="*/ 161 h 862"/>
                <a:gd name="T46" fmla="*/ 582 w 1018"/>
                <a:gd name="T47" fmla="*/ 89 h 862"/>
                <a:gd name="T48" fmla="*/ 486 w 1018"/>
                <a:gd name="T49" fmla="*/ 48 h 862"/>
                <a:gd name="T50" fmla="*/ 426 w 1018"/>
                <a:gd name="T51" fmla="*/ 250 h 862"/>
                <a:gd name="T52" fmla="*/ 276 w 1018"/>
                <a:gd name="T53" fmla="*/ 318 h 862"/>
                <a:gd name="T54" fmla="*/ 281 w 1018"/>
                <a:gd name="T55" fmla="*/ 191 h 862"/>
                <a:gd name="T56" fmla="*/ 279 w 1018"/>
                <a:gd name="T57" fmla="*/ 76 h 862"/>
                <a:gd name="T58" fmla="*/ 171 w 1018"/>
                <a:gd name="T59" fmla="*/ 100 h 862"/>
                <a:gd name="T60" fmla="*/ 59 w 1018"/>
                <a:gd name="T61" fmla="*/ 358 h 862"/>
                <a:gd name="T62" fmla="*/ 725 w 1018"/>
                <a:gd name="T63" fmla="*/ 232 h 862"/>
                <a:gd name="T64" fmla="*/ 779 w 1018"/>
                <a:gd name="T65" fmla="*/ 382 h 862"/>
                <a:gd name="T66" fmla="*/ 697 w 1018"/>
                <a:gd name="T67" fmla="*/ 282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18" h="862">
                  <a:moveTo>
                    <a:pt x="59" y="358"/>
                  </a:moveTo>
                  <a:cubicBezTo>
                    <a:pt x="55" y="358"/>
                    <a:pt x="51" y="357"/>
                    <a:pt x="47" y="358"/>
                  </a:cubicBezTo>
                  <a:cubicBezTo>
                    <a:pt x="29" y="362"/>
                    <a:pt x="8" y="362"/>
                    <a:pt x="2" y="386"/>
                  </a:cubicBezTo>
                  <a:cubicBezTo>
                    <a:pt x="0" y="398"/>
                    <a:pt x="40" y="448"/>
                    <a:pt x="51" y="449"/>
                  </a:cubicBezTo>
                  <a:cubicBezTo>
                    <a:pt x="97" y="456"/>
                    <a:pt x="97" y="456"/>
                    <a:pt x="79" y="502"/>
                  </a:cubicBezTo>
                  <a:cubicBezTo>
                    <a:pt x="75" y="512"/>
                    <a:pt x="70" y="523"/>
                    <a:pt x="70" y="534"/>
                  </a:cubicBezTo>
                  <a:cubicBezTo>
                    <a:pt x="69" y="550"/>
                    <a:pt x="60" y="573"/>
                    <a:pt x="83" y="580"/>
                  </a:cubicBezTo>
                  <a:cubicBezTo>
                    <a:pt x="115" y="590"/>
                    <a:pt x="149" y="598"/>
                    <a:pt x="182" y="591"/>
                  </a:cubicBezTo>
                  <a:cubicBezTo>
                    <a:pt x="196" y="589"/>
                    <a:pt x="208" y="578"/>
                    <a:pt x="208" y="559"/>
                  </a:cubicBezTo>
                  <a:cubicBezTo>
                    <a:pt x="208" y="544"/>
                    <a:pt x="209" y="528"/>
                    <a:pt x="210" y="513"/>
                  </a:cubicBezTo>
                  <a:cubicBezTo>
                    <a:pt x="211" y="482"/>
                    <a:pt x="210" y="443"/>
                    <a:pt x="238" y="427"/>
                  </a:cubicBezTo>
                  <a:cubicBezTo>
                    <a:pt x="286" y="398"/>
                    <a:pt x="343" y="388"/>
                    <a:pt x="403" y="371"/>
                  </a:cubicBezTo>
                  <a:cubicBezTo>
                    <a:pt x="386" y="444"/>
                    <a:pt x="369" y="509"/>
                    <a:pt x="354" y="576"/>
                  </a:cubicBezTo>
                  <a:cubicBezTo>
                    <a:pt x="333" y="664"/>
                    <a:pt x="320" y="753"/>
                    <a:pt x="332" y="844"/>
                  </a:cubicBezTo>
                  <a:cubicBezTo>
                    <a:pt x="334" y="862"/>
                    <a:pt x="350" y="858"/>
                    <a:pt x="351" y="858"/>
                  </a:cubicBezTo>
                  <a:cubicBezTo>
                    <a:pt x="365" y="846"/>
                    <a:pt x="386" y="841"/>
                    <a:pt x="395" y="829"/>
                  </a:cubicBezTo>
                  <a:cubicBezTo>
                    <a:pt x="410" y="808"/>
                    <a:pt x="418" y="781"/>
                    <a:pt x="426" y="756"/>
                  </a:cubicBezTo>
                  <a:cubicBezTo>
                    <a:pt x="463" y="630"/>
                    <a:pt x="490" y="501"/>
                    <a:pt x="514" y="372"/>
                  </a:cubicBezTo>
                  <a:cubicBezTo>
                    <a:pt x="524" y="323"/>
                    <a:pt x="547" y="297"/>
                    <a:pt x="593" y="285"/>
                  </a:cubicBezTo>
                  <a:cubicBezTo>
                    <a:pt x="596" y="304"/>
                    <a:pt x="591" y="322"/>
                    <a:pt x="586" y="338"/>
                  </a:cubicBezTo>
                  <a:cubicBezTo>
                    <a:pt x="566" y="401"/>
                    <a:pt x="553" y="465"/>
                    <a:pt x="558" y="530"/>
                  </a:cubicBezTo>
                  <a:cubicBezTo>
                    <a:pt x="560" y="563"/>
                    <a:pt x="546" y="607"/>
                    <a:pt x="588" y="631"/>
                  </a:cubicBezTo>
                  <a:cubicBezTo>
                    <a:pt x="588" y="631"/>
                    <a:pt x="588" y="631"/>
                    <a:pt x="588" y="631"/>
                  </a:cubicBezTo>
                  <a:cubicBezTo>
                    <a:pt x="588" y="631"/>
                    <a:pt x="588" y="631"/>
                    <a:pt x="588" y="631"/>
                  </a:cubicBezTo>
                  <a:cubicBezTo>
                    <a:pt x="591" y="641"/>
                    <a:pt x="594" y="650"/>
                    <a:pt x="598" y="661"/>
                  </a:cubicBezTo>
                  <a:cubicBezTo>
                    <a:pt x="607" y="651"/>
                    <a:pt x="609" y="642"/>
                    <a:pt x="609" y="631"/>
                  </a:cubicBezTo>
                  <a:cubicBezTo>
                    <a:pt x="607" y="629"/>
                    <a:pt x="604" y="627"/>
                    <a:pt x="602" y="626"/>
                  </a:cubicBezTo>
                  <a:cubicBezTo>
                    <a:pt x="604" y="625"/>
                    <a:pt x="607" y="626"/>
                    <a:pt x="609" y="631"/>
                  </a:cubicBezTo>
                  <a:cubicBezTo>
                    <a:pt x="624" y="577"/>
                    <a:pt x="623" y="519"/>
                    <a:pt x="642" y="463"/>
                  </a:cubicBezTo>
                  <a:cubicBezTo>
                    <a:pt x="658" y="474"/>
                    <a:pt x="674" y="479"/>
                    <a:pt x="692" y="481"/>
                  </a:cubicBezTo>
                  <a:cubicBezTo>
                    <a:pt x="733" y="487"/>
                    <a:pt x="770" y="466"/>
                    <a:pt x="810" y="461"/>
                  </a:cubicBezTo>
                  <a:cubicBezTo>
                    <a:pt x="830" y="459"/>
                    <a:pt x="836" y="462"/>
                    <a:pt x="843" y="477"/>
                  </a:cubicBezTo>
                  <a:cubicBezTo>
                    <a:pt x="865" y="521"/>
                    <a:pt x="881" y="567"/>
                    <a:pt x="890" y="617"/>
                  </a:cubicBezTo>
                  <a:cubicBezTo>
                    <a:pt x="902" y="691"/>
                    <a:pt x="905" y="690"/>
                    <a:pt x="978" y="679"/>
                  </a:cubicBezTo>
                  <a:cubicBezTo>
                    <a:pt x="1013" y="674"/>
                    <a:pt x="1018" y="655"/>
                    <a:pt x="1013" y="627"/>
                  </a:cubicBezTo>
                  <a:cubicBezTo>
                    <a:pt x="1010" y="609"/>
                    <a:pt x="1005" y="590"/>
                    <a:pt x="996" y="573"/>
                  </a:cubicBezTo>
                  <a:cubicBezTo>
                    <a:pt x="971" y="523"/>
                    <a:pt x="959" y="469"/>
                    <a:pt x="943" y="416"/>
                  </a:cubicBezTo>
                  <a:cubicBezTo>
                    <a:pt x="939" y="404"/>
                    <a:pt x="941" y="394"/>
                    <a:pt x="946" y="385"/>
                  </a:cubicBezTo>
                  <a:cubicBezTo>
                    <a:pt x="958" y="363"/>
                    <a:pt x="952" y="345"/>
                    <a:pt x="929" y="342"/>
                  </a:cubicBezTo>
                  <a:cubicBezTo>
                    <a:pt x="920" y="341"/>
                    <a:pt x="913" y="345"/>
                    <a:pt x="907" y="334"/>
                  </a:cubicBezTo>
                  <a:cubicBezTo>
                    <a:pt x="880" y="282"/>
                    <a:pt x="848" y="233"/>
                    <a:pt x="825" y="180"/>
                  </a:cubicBezTo>
                  <a:cubicBezTo>
                    <a:pt x="805" y="134"/>
                    <a:pt x="781" y="90"/>
                    <a:pt x="753" y="48"/>
                  </a:cubicBezTo>
                  <a:cubicBezTo>
                    <a:pt x="749" y="41"/>
                    <a:pt x="743" y="28"/>
                    <a:pt x="735" y="32"/>
                  </a:cubicBezTo>
                  <a:cubicBezTo>
                    <a:pt x="710" y="45"/>
                    <a:pt x="684" y="60"/>
                    <a:pt x="666" y="83"/>
                  </a:cubicBezTo>
                  <a:cubicBezTo>
                    <a:pt x="653" y="100"/>
                    <a:pt x="673" y="112"/>
                    <a:pt x="676" y="127"/>
                  </a:cubicBezTo>
                  <a:cubicBezTo>
                    <a:pt x="678" y="139"/>
                    <a:pt x="696" y="150"/>
                    <a:pt x="673" y="161"/>
                  </a:cubicBezTo>
                  <a:cubicBezTo>
                    <a:pt x="636" y="178"/>
                    <a:pt x="601" y="201"/>
                    <a:pt x="557" y="213"/>
                  </a:cubicBezTo>
                  <a:cubicBezTo>
                    <a:pt x="566" y="170"/>
                    <a:pt x="573" y="129"/>
                    <a:pt x="582" y="89"/>
                  </a:cubicBezTo>
                  <a:cubicBezTo>
                    <a:pt x="592" y="45"/>
                    <a:pt x="584" y="29"/>
                    <a:pt x="539" y="12"/>
                  </a:cubicBezTo>
                  <a:cubicBezTo>
                    <a:pt x="506" y="0"/>
                    <a:pt x="499" y="30"/>
                    <a:pt x="486" y="48"/>
                  </a:cubicBezTo>
                  <a:cubicBezTo>
                    <a:pt x="474" y="64"/>
                    <a:pt x="466" y="83"/>
                    <a:pt x="462" y="103"/>
                  </a:cubicBezTo>
                  <a:cubicBezTo>
                    <a:pt x="450" y="152"/>
                    <a:pt x="438" y="201"/>
                    <a:pt x="426" y="250"/>
                  </a:cubicBezTo>
                  <a:cubicBezTo>
                    <a:pt x="423" y="263"/>
                    <a:pt x="421" y="275"/>
                    <a:pt x="406" y="280"/>
                  </a:cubicBezTo>
                  <a:cubicBezTo>
                    <a:pt x="363" y="292"/>
                    <a:pt x="319" y="305"/>
                    <a:pt x="276" y="318"/>
                  </a:cubicBezTo>
                  <a:cubicBezTo>
                    <a:pt x="255" y="324"/>
                    <a:pt x="252" y="314"/>
                    <a:pt x="255" y="297"/>
                  </a:cubicBezTo>
                  <a:cubicBezTo>
                    <a:pt x="261" y="261"/>
                    <a:pt x="266" y="225"/>
                    <a:pt x="281" y="191"/>
                  </a:cubicBezTo>
                  <a:cubicBezTo>
                    <a:pt x="294" y="161"/>
                    <a:pt x="298" y="130"/>
                    <a:pt x="300" y="99"/>
                  </a:cubicBezTo>
                  <a:cubicBezTo>
                    <a:pt x="301" y="83"/>
                    <a:pt x="297" y="76"/>
                    <a:pt x="279" y="76"/>
                  </a:cubicBezTo>
                  <a:cubicBezTo>
                    <a:pt x="261" y="75"/>
                    <a:pt x="242" y="71"/>
                    <a:pt x="224" y="66"/>
                  </a:cubicBezTo>
                  <a:cubicBezTo>
                    <a:pt x="192" y="57"/>
                    <a:pt x="183" y="72"/>
                    <a:pt x="171" y="100"/>
                  </a:cubicBezTo>
                  <a:cubicBezTo>
                    <a:pt x="143" y="164"/>
                    <a:pt x="145" y="233"/>
                    <a:pt x="126" y="298"/>
                  </a:cubicBezTo>
                  <a:cubicBezTo>
                    <a:pt x="114" y="341"/>
                    <a:pt x="97" y="356"/>
                    <a:pt x="59" y="358"/>
                  </a:cubicBezTo>
                  <a:close/>
                  <a:moveTo>
                    <a:pt x="697" y="282"/>
                  </a:moveTo>
                  <a:cubicBezTo>
                    <a:pt x="703" y="265"/>
                    <a:pt x="715" y="249"/>
                    <a:pt x="725" y="232"/>
                  </a:cubicBezTo>
                  <a:cubicBezTo>
                    <a:pt x="757" y="273"/>
                    <a:pt x="777" y="314"/>
                    <a:pt x="794" y="358"/>
                  </a:cubicBezTo>
                  <a:cubicBezTo>
                    <a:pt x="802" y="378"/>
                    <a:pt x="797" y="383"/>
                    <a:pt x="779" y="382"/>
                  </a:cubicBezTo>
                  <a:cubicBezTo>
                    <a:pt x="774" y="382"/>
                    <a:pt x="769" y="383"/>
                    <a:pt x="764" y="383"/>
                  </a:cubicBezTo>
                  <a:cubicBezTo>
                    <a:pt x="618" y="393"/>
                    <a:pt x="664" y="384"/>
                    <a:pt x="697" y="28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9"/>
            <p:cNvSpPr>
              <a:spLocks noEditPoints="1"/>
            </p:cNvSpPr>
            <p:nvPr userDrawn="1"/>
          </p:nvSpPr>
          <p:spPr bwMode="auto">
            <a:xfrm>
              <a:off x="6592888" y="-477838"/>
              <a:ext cx="1638300" cy="1947863"/>
            </a:xfrm>
            <a:custGeom>
              <a:avLst/>
              <a:gdLst>
                <a:gd name="T0" fmla="*/ 14 w 873"/>
                <a:gd name="T1" fmla="*/ 1009 h 1036"/>
                <a:gd name="T2" fmla="*/ 20 w 873"/>
                <a:gd name="T3" fmla="*/ 1026 h 1036"/>
                <a:gd name="T4" fmla="*/ 44 w 873"/>
                <a:gd name="T5" fmla="*/ 1024 h 1036"/>
                <a:gd name="T6" fmla="*/ 118 w 873"/>
                <a:gd name="T7" fmla="*/ 878 h 1036"/>
                <a:gd name="T8" fmla="*/ 151 w 873"/>
                <a:gd name="T9" fmla="*/ 746 h 1036"/>
                <a:gd name="T10" fmla="*/ 167 w 873"/>
                <a:gd name="T11" fmla="*/ 764 h 1036"/>
                <a:gd name="T12" fmla="*/ 280 w 873"/>
                <a:gd name="T13" fmla="*/ 911 h 1036"/>
                <a:gd name="T14" fmla="*/ 435 w 873"/>
                <a:gd name="T15" fmla="*/ 964 h 1036"/>
                <a:gd name="T16" fmla="*/ 466 w 873"/>
                <a:gd name="T17" fmla="*/ 913 h 1036"/>
                <a:gd name="T18" fmla="*/ 696 w 873"/>
                <a:gd name="T19" fmla="*/ 846 h 1036"/>
                <a:gd name="T20" fmla="*/ 762 w 873"/>
                <a:gd name="T21" fmla="*/ 639 h 1036"/>
                <a:gd name="T22" fmla="*/ 639 w 873"/>
                <a:gd name="T23" fmla="*/ 496 h 1036"/>
                <a:gd name="T24" fmla="*/ 650 w 873"/>
                <a:gd name="T25" fmla="*/ 490 h 1036"/>
                <a:gd name="T26" fmla="*/ 676 w 873"/>
                <a:gd name="T27" fmla="*/ 443 h 1036"/>
                <a:gd name="T28" fmla="*/ 650 w 873"/>
                <a:gd name="T29" fmla="*/ 416 h 1036"/>
                <a:gd name="T30" fmla="*/ 650 w 873"/>
                <a:gd name="T31" fmla="*/ 401 h 1036"/>
                <a:gd name="T32" fmla="*/ 766 w 873"/>
                <a:gd name="T33" fmla="*/ 311 h 1036"/>
                <a:gd name="T34" fmla="*/ 837 w 873"/>
                <a:gd name="T35" fmla="*/ 325 h 1036"/>
                <a:gd name="T36" fmla="*/ 837 w 873"/>
                <a:gd name="T37" fmla="*/ 325 h 1036"/>
                <a:gd name="T38" fmla="*/ 863 w 873"/>
                <a:gd name="T39" fmla="*/ 362 h 1036"/>
                <a:gd name="T40" fmla="*/ 858 w 873"/>
                <a:gd name="T41" fmla="*/ 317 h 1036"/>
                <a:gd name="T42" fmla="*/ 861 w 873"/>
                <a:gd name="T43" fmla="*/ 281 h 1036"/>
                <a:gd name="T44" fmla="*/ 677 w 873"/>
                <a:gd name="T45" fmla="*/ 218 h 1036"/>
                <a:gd name="T46" fmla="*/ 613 w 873"/>
                <a:gd name="T47" fmla="*/ 265 h 1036"/>
                <a:gd name="T48" fmla="*/ 474 w 873"/>
                <a:gd name="T49" fmla="*/ 462 h 1036"/>
                <a:gd name="T50" fmla="*/ 446 w 873"/>
                <a:gd name="T51" fmla="*/ 482 h 1036"/>
                <a:gd name="T52" fmla="*/ 227 w 873"/>
                <a:gd name="T53" fmla="*/ 529 h 1036"/>
                <a:gd name="T54" fmla="*/ 204 w 873"/>
                <a:gd name="T55" fmla="*/ 507 h 1036"/>
                <a:gd name="T56" fmla="*/ 256 w 873"/>
                <a:gd name="T57" fmla="*/ 298 h 1036"/>
                <a:gd name="T58" fmla="*/ 306 w 873"/>
                <a:gd name="T59" fmla="*/ 72 h 1036"/>
                <a:gd name="T60" fmla="*/ 256 w 873"/>
                <a:gd name="T61" fmla="*/ 12 h 1036"/>
                <a:gd name="T62" fmla="*/ 217 w 873"/>
                <a:gd name="T63" fmla="*/ 37 h 1036"/>
                <a:gd name="T64" fmla="*/ 173 w 873"/>
                <a:gd name="T65" fmla="*/ 140 h 1036"/>
                <a:gd name="T66" fmla="*/ 88 w 873"/>
                <a:gd name="T67" fmla="*/ 513 h 1036"/>
                <a:gd name="T68" fmla="*/ 57 w 873"/>
                <a:gd name="T69" fmla="*/ 633 h 1036"/>
                <a:gd name="T70" fmla="*/ 14 w 873"/>
                <a:gd name="T71" fmla="*/ 1009 h 1036"/>
                <a:gd name="T72" fmla="*/ 431 w 873"/>
                <a:gd name="T73" fmla="*/ 585 h 1036"/>
                <a:gd name="T74" fmla="*/ 442 w 873"/>
                <a:gd name="T75" fmla="*/ 583 h 1036"/>
                <a:gd name="T76" fmla="*/ 566 w 873"/>
                <a:gd name="T77" fmla="*/ 617 h 1036"/>
                <a:gd name="T78" fmla="*/ 617 w 873"/>
                <a:gd name="T79" fmla="*/ 656 h 1036"/>
                <a:gd name="T80" fmla="*/ 629 w 873"/>
                <a:gd name="T81" fmla="*/ 754 h 1036"/>
                <a:gd name="T82" fmla="*/ 521 w 873"/>
                <a:gd name="T83" fmla="*/ 826 h 1036"/>
                <a:gd name="T84" fmla="*/ 469 w 873"/>
                <a:gd name="T85" fmla="*/ 873 h 1036"/>
                <a:gd name="T86" fmla="*/ 456 w 873"/>
                <a:gd name="T87" fmla="*/ 875 h 1036"/>
                <a:gd name="T88" fmla="*/ 440 w 873"/>
                <a:gd name="T89" fmla="*/ 881 h 1036"/>
                <a:gd name="T90" fmla="*/ 440 w 873"/>
                <a:gd name="T91" fmla="*/ 881 h 1036"/>
                <a:gd name="T92" fmla="*/ 440 w 873"/>
                <a:gd name="T93" fmla="*/ 881 h 1036"/>
                <a:gd name="T94" fmla="*/ 370 w 873"/>
                <a:gd name="T95" fmla="*/ 820 h 1036"/>
                <a:gd name="T96" fmla="*/ 313 w 873"/>
                <a:gd name="T97" fmla="*/ 762 h 1036"/>
                <a:gd name="T98" fmla="*/ 205 w 873"/>
                <a:gd name="T99" fmla="*/ 650 h 1036"/>
                <a:gd name="T100" fmla="*/ 431 w 873"/>
                <a:gd name="T101" fmla="*/ 585 h 10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73" h="1036">
                  <a:moveTo>
                    <a:pt x="14" y="1009"/>
                  </a:moveTo>
                  <a:cubicBezTo>
                    <a:pt x="14" y="1015"/>
                    <a:pt x="9" y="1032"/>
                    <a:pt x="20" y="1026"/>
                  </a:cubicBezTo>
                  <a:cubicBezTo>
                    <a:pt x="29" y="1021"/>
                    <a:pt x="33" y="1036"/>
                    <a:pt x="44" y="1024"/>
                  </a:cubicBezTo>
                  <a:cubicBezTo>
                    <a:pt x="83" y="982"/>
                    <a:pt x="105" y="933"/>
                    <a:pt x="118" y="878"/>
                  </a:cubicBezTo>
                  <a:cubicBezTo>
                    <a:pt x="129" y="836"/>
                    <a:pt x="139" y="793"/>
                    <a:pt x="151" y="746"/>
                  </a:cubicBezTo>
                  <a:cubicBezTo>
                    <a:pt x="159" y="755"/>
                    <a:pt x="164" y="759"/>
                    <a:pt x="167" y="764"/>
                  </a:cubicBezTo>
                  <a:cubicBezTo>
                    <a:pt x="205" y="813"/>
                    <a:pt x="243" y="862"/>
                    <a:pt x="280" y="911"/>
                  </a:cubicBezTo>
                  <a:cubicBezTo>
                    <a:pt x="320" y="964"/>
                    <a:pt x="374" y="978"/>
                    <a:pt x="435" y="964"/>
                  </a:cubicBezTo>
                  <a:cubicBezTo>
                    <a:pt x="460" y="959"/>
                    <a:pt x="488" y="949"/>
                    <a:pt x="466" y="913"/>
                  </a:cubicBezTo>
                  <a:cubicBezTo>
                    <a:pt x="550" y="909"/>
                    <a:pt x="628" y="898"/>
                    <a:pt x="696" y="846"/>
                  </a:cubicBezTo>
                  <a:cubicBezTo>
                    <a:pt x="763" y="796"/>
                    <a:pt x="789" y="719"/>
                    <a:pt x="762" y="639"/>
                  </a:cubicBezTo>
                  <a:cubicBezTo>
                    <a:pt x="741" y="574"/>
                    <a:pt x="691" y="535"/>
                    <a:pt x="639" y="496"/>
                  </a:cubicBezTo>
                  <a:cubicBezTo>
                    <a:pt x="644" y="494"/>
                    <a:pt x="647" y="492"/>
                    <a:pt x="650" y="490"/>
                  </a:cubicBezTo>
                  <a:cubicBezTo>
                    <a:pt x="665" y="478"/>
                    <a:pt x="673" y="460"/>
                    <a:pt x="676" y="443"/>
                  </a:cubicBezTo>
                  <a:cubicBezTo>
                    <a:pt x="679" y="429"/>
                    <a:pt x="671" y="415"/>
                    <a:pt x="650" y="416"/>
                  </a:cubicBezTo>
                  <a:cubicBezTo>
                    <a:pt x="643" y="416"/>
                    <a:pt x="646" y="404"/>
                    <a:pt x="650" y="401"/>
                  </a:cubicBezTo>
                  <a:cubicBezTo>
                    <a:pt x="689" y="371"/>
                    <a:pt x="702" y="310"/>
                    <a:pt x="766" y="311"/>
                  </a:cubicBezTo>
                  <a:cubicBezTo>
                    <a:pt x="791" y="312"/>
                    <a:pt x="813" y="322"/>
                    <a:pt x="837" y="325"/>
                  </a:cubicBezTo>
                  <a:cubicBezTo>
                    <a:pt x="837" y="325"/>
                    <a:pt x="837" y="325"/>
                    <a:pt x="837" y="325"/>
                  </a:cubicBezTo>
                  <a:cubicBezTo>
                    <a:pt x="840" y="341"/>
                    <a:pt x="860" y="345"/>
                    <a:pt x="863" y="362"/>
                  </a:cubicBezTo>
                  <a:cubicBezTo>
                    <a:pt x="870" y="345"/>
                    <a:pt x="868" y="331"/>
                    <a:pt x="858" y="317"/>
                  </a:cubicBezTo>
                  <a:cubicBezTo>
                    <a:pt x="873" y="306"/>
                    <a:pt x="868" y="294"/>
                    <a:pt x="861" y="281"/>
                  </a:cubicBezTo>
                  <a:cubicBezTo>
                    <a:pt x="835" y="230"/>
                    <a:pt x="755" y="177"/>
                    <a:pt x="677" y="218"/>
                  </a:cubicBezTo>
                  <a:cubicBezTo>
                    <a:pt x="653" y="231"/>
                    <a:pt x="632" y="246"/>
                    <a:pt x="613" y="265"/>
                  </a:cubicBezTo>
                  <a:cubicBezTo>
                    <a:pt x="555" y="322"/>
                    <a:pt x="490" y="375"/>
                    <a:pt x="474" y="462"/>
                  </a:cubicBezTo>
                  <a:cubicBezTo>
                    <a:pt x="470" y="480"/>
                    <a:pt x="457" y="478"/>
                    <a:pt x="446" y="482"/>
                  </a:cubicBezTo>
                  <a:cubicBezTo>
                    <a:pt x="374" y="504"/>
                    <a:pt x="301" y="514"/>
                    <a:pt x="227" y="529"/>
                  </a:cubicBezTo>
                  <a:cubicBezTo>
                    <a:pt x="205" y="533"/>
                    <a:pt x="200" y="526"/>
                    <a:pt x="204" y="507"/>
                  </a:cubicBezTo>
                  <a:cubicBezTo>
                    <a:pt x="221" y="437"/>
                    <a:pt x="236" y="367"/>
                    <a:pt x="256" y="298"/>
                  </a:cubicBezTo>
                  <a:cubicBezTo>
                    <a:pt x="277" y="223"/>
                    <a:pt x="288" y="147"/>
                    <a:pt x="306" y="72"/>
                  </a:cubicBezTo>
                  <a:cubicBezTo>
                    <a:pt x="315" y="32"/>
                    <a:pt x="281" y="24"/>
                    <a:pt x="256" y="12"/>
                  </a:cubicBezTo>
                  <a:cubicBezTo>
                    <a:pt x="233" y="0"/>
                    <a:pt x="226" y="24"/>
                    <a:pt x="217" y="37"/>
                  </a:cubicBezTo>
                  <a:cubicBezTo>
                    <a:pt x="194" y="68"/>
                    <a:pt x="181" y="103"/>
                    <a:pt x="173" y="140"/>
                  </a:cubicBezTo>
                  <a:cubicBezTo>
                    <a:pt x="145" y="265"/>
                    <a:pt x="120" y="390"/>
                    <a:pt x="88" y="513"/>
                  </a:cubicBezTo>
                  <a:cubicBezTo>
                    <a:pt x="77" y="553"/>
                    <a:pt x="64" y="591"/>
                    <a:pt x="57" y="633"/>
                  </a:cubicBezTo>
                  <a:cubicBezTo>
                    <a:pt x="35" y="758"/>
                    <a:pt x="0" y="881"/>
                    <a:pt x="14" y="1009"/>
                  </a:cubicBezTo>
                  <a:close/>
                  <a:moveTo>
                    <a:pt x="431" y="585"/>
                  </a:moveTo>
                  <a:cubicBezTo>
                    <a:pt x="435" y="585"/>
                    <a:pt x="439" y="585"/>
                    <a:pt x="442" y="583"/>
                  </a:cubicBezTo>
                  <a:cubicBezTo>
                    <a:pt x="498" y="542"/>
                    <a:pt x="531" y="579"/>
                    <a:pt x="566" y="617"/>
                  </a:cubicBezTo>
                  <a:cubicBezTo>
                    <a:pt x="580" y="633"/>
                    <a:pt x="598" y="647"/>
                    <a:pt x="617" y="656"/>
                  </a:cubicBezTo>
                  <a:cubicBezTo>
                    <a:pt x="666" y="679"/>
                    <a:pt x="659" y="719"/>
                    <a:pt x="629" y="754"/>
                  </a:cubicBezTo>
                  <a:cubicBezTo>
                    <a:pt x="601" y="788"/>
                    <a:pt x="559" y="807"/>
                    <a:pt x="521" y="826"/>
                  </a:cubicBezTo>
                  <a:cubicBezTo>
                    <a:pt x="497" y="838"/>
                    <a:pt x="475" y="843"/>
                    <a:pt x="469" y="873"/>
                  </a:cubicBezTo>
                  <a:cubicBezTo>
                    <a:pt x="469" y="874"/>
                    <a:pt x="461" y="874"/>
                    <a:pt x="456" y="875"/>
                  </a:cubicBezTo>
                  <a:cubicBezTo>
                    <a:pt x="451" y="877"/>
                    <a:pt x="445" y="879"/>
                    <a:pt x="440" y="881"/>
                  </a:cubicBezTo>
                  <a:cubicBezTo>
                    <a:pt x="440" y="881"/>
                    <a:pt x="440" y="881"/>
                    <a:pt x="440" y="881"/>
                  </a:cubicBezTo>
                  <a:cubicBezTo>
                    <a:pt x="440" y="881"/>
                    <a:pt x="440" y="881"/>
                    <a:pt x="440" y="881"/>
                  </a:cubicBezTo>
                  <a:cubicBezTo>
                    <a:pt x="428" y="848"/>
                    <a:pt x="393" y="841"/>
                    <a:pt x="370" y="820"/>
                  </a:cubicBezTo>
                  <a:cubicBezTo>
                    <a:pt x="350" y="802"/>
                    <a:pt x="331" y="783"/>
                    <a:pt x="313" y="762"/>
                  </a:cubicBezTo>
                  <a:cubicBezTo>
                    <a:pt x="280" y="723"/>
                    <a:pt x="241" y="688"/>
                    <a:pt x="205" y="650"/>
                  </a:cubicBezTo>
                  <a:cubicBezTo>
                    <a:pt x="278" y="625"/>
                    <a:pt x="353" y="599"/>
                    <a:pt x="431" y="58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新会员发展目标：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2</a:t>
            </a:fld>
            <a:endParaRPr lang="zh-CN" altLang="en-US"/>
          </a:p>
        </p:txBody>
      </p:sp>
      <p:grpSp>
        <p:nvGrpSpPr>
          <p:cNvPr id="5" name="956d6f92-007c-4e07-be4a-6d5b24bc5355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42496" y="1574313"/>
            <a:ext cx="10723382" cy="4128474"/>
            <a:chOff x="642496" y="1574313"/>
            <a:chExt cx="10723382" cy="4128474"/>
          </a:xfrm>
        </p:grpSpPr>
        <p:sp>
          <p:nvSpPr>
            <p:cNvPr id="6" name="iṥļîḑe"/>
            <p:cNvSpPr/>
            <p:nvPr/>
          </p:nvSpPr>
          <p:spPr bwMode="auto">
            <a:xfrm>
              <a:off x="4463832" y="2419417"/>
              <a:ext cx="3291071" cy="25756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" name="îślíḓè"/>
            <p:cNvSpPr/>
            <p:nvPr/>
          </p:nvSpPr>
          <p:spPr bwMode="auto">
            <a:xfrm>
              <a:off x="6114835" y="2419417"/>
              <a:ext cx="1640068" cy="257569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ïśḻiḋe"/>
            <p:cNvSpPr/>
            <p:nvPr/>
          </p:nvSpPr>
          <p:spPr bwMode="auto">
            <a:xfrm flipH="1">
              <a:off x="4448525" y="2752312"/>
              <a:ext cx="3321686" cy="2513427"/>
            </a:xfrm>
            <a:custGeom>
              <a:avLst/>
              <a:gdLst>
                <a:gd name="T0" fmla="*/ 0 w 3038"/>
                <a:gd name="T1" fmla="*/ 0 h 2059"/>
                <a:gd name="T2" fmla="*/ 3038 w 3038"/>
                <a:gd name="T3" fmla="*/ 0 h 2059"/>
                <a:gd name="T4" fmla="*/ 1697 w 3038"/>
                <a:gd name="T5" fmla="*/ 2059 h 2059"/>
                <a:gd name="T6" fmla="*/ 1328 w 3038"/>
                <a:gd name="T7" fmla="*/ 2059 h 2059"/>
                <a:gd name="T8" fmla="*/ 0 w 3038"/>
                <a:gd name="T9" fmla="*/ 0 h 2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38" h="2059">
                  <a:moveTo>
                    <a:pt x="0" y="0"/>
                  </a:moveTo>
                  <a:lnTo>
                    <a:pt x="3038" y="0"/>
                  </a:lnTo>
                  <a:lnTo>
                    <a:pt x="1697" y="2059"/>
                  </a:lnTo>
                  <a:lnTo>
                    <a:pt x="1328" y="20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íšľîḍe"/>
            <p:cNvSpPr/>
            <p:nvPr/>
          </p:nvSpPr>
          <p:spPr bwMode="auto">
            <a:xfrm flipH="1">
              <a:off x="6103901" y="2752312"/>
              <a:ext cx="1666310" cy="2513427"/>
            </a:xfrm>
            <a:custGeom>
              <a:avLst/>
              <a:gdLst>
                <a:gd name="T0" fmla="*/ 1524 w 1524"/>
                <a:gd name="T1" fmla="*/ 0 h 2059"/>
                <a:gd name="T2" fmla="*/ 0 w 1524"/>
                <a:gd name="T3" fmla="*/ 0 h 2059"/>
                <a:gd name="T4" fmla="*/ 1328 w 1524"/>
                <a:gd name="T5" fmla="*/ 2059 h 2059"/>
                <a:gd name="T6" fmla="*/ 1524 w 1524"/>
                <a:gd name="T7" fmla="*/ 2059 h 2059"/>
                <a:gd name="T8" fmla="*/ 1524 w 1524"/>
                <a:gd name="T9" fmla="*/ 0 h 2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4" h="2059">
                  <a:moveTo>
                    <a:pt x="1524" y="0"/>
                  </a:moveTo>
                  <a:lnTo>
                    <a:pt x="0" y="0"/>
                  </a:lnTo>
                  <a:lnTo>
                    <a:pt x="1328" y="2059"/>
                  </a:lnTo>
                  <a:lnTo>
                    <a:pt x="1524" y="2059"/>
                  </a:lnTo>
                  <a:lnTo>
                    <a:pt x="1524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íşḷiḍè"/>
            <p:cNvSpPr/>
            <p:nvPr/>
          </p:nvSpPr>
          <p:spPr bwMode="auto">
            <a:xfrm>
              <a:off x="5911466" y="5324369"/>
              <a:ext cx="395803" cy="37841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ïsḻiḑe"/>
            <p:cNvSpPr/>
            <p:nvPr/>
          </p:nvSpPr>
          <p:spPr bwMode="auto">
            <a:xfrm>
              <a:off x="6114835" y="5324369"/>
              <a:ext cx="192435" cy="378418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íśliḑé"/>
            <p:cNvSpPr/>
            <p:nvPr/>
          </p:nvSpPr>
          <p:spPr bwMode="auto">
            <a:xfrm flipH="1">
              <a:off x="4662455" y="1574313"/>
              <a:ext cx="132737" cy="13124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rgbClr val="404040"/>
                </a:solidFill>
              </a:endParaRPr>
            </a:p>
          </p:txBody>
        </p:sp>
        <p:sp>
          <p:nvSpPr>
            <p:cNvPr id="13" name="ïś1íḋê"/>
            <p:cNvSpPr/>
            <p:nvPr/>
          </p:nvSpPr>
          <p:spPr bwMode="auto">
            <a:xfrm flipH="1">
              <a:off x="4572969" y="1718982"/>
              <a:ext cx="313198" cy="596564"/>
            </a:xfrm>
            <a:custGeom>
              <a:avLst/>
              <a:gdLst>
                <a:gd name="T0" fmla="*/ 87 w 87"/>
                <a:gd name="T1" fmla="*/ 24 h 168"/>
                <a:gd name="T2" fmla="*/ 62 w 87"/>
                <a:gd name="T3" fmla="*/ 0 h 168"/>
                <a:gd name="T4" fmla="*/ 37 w 87"/>
                <a:gd name="T5" fmla="*/ 0 h 168"/>
                <a:gd name="T6" fmla="*/ 35 w 87"/>
                <a:gd name="T7" fmla="*/ 0 h 168"/>
                <a:gd name="T8" fmla="*/ 25 w 87"/>
                <a:gd name="T9" fmla="*/ 0 h 168"/>
                <a:gd name="T10" fmla="*/ 0 w 87"/>
                <a:gd name="T11" fmla="*/ 24 h 168"/>
                <a:gd name="T12" fmla="*/ 0 w 87"/>
                <a:gd name="T13" fmla="*/ 24 h 168"/>
                <a:gd name="T14" fmla="*/ 0 w 87"/>
                <a:gd name="T15" fmla="*/ 73 h 168"/>
                <a:gd name="T16" fmla="*/ 8 w 87"/>
                <a:gd name="T17" fmla="*/ 81 h 168"/>
                <a:gd name="T18" fmla="*/ 16 w 87"/>
                <a:gd name="T19" fmla="*/ 73 h 168"/>
                <a:gd name="T20" fmla="*/ 16 w 87"/>
                <a:gd name="T21" fmla="*/ 44 h 168"/>
                <a:gd name="T22" fmla="*/ 16 w 87"/>
                <a:gd name="T23" fmla="*/ 28 h 168"/>
                <a:gd name="T24" fmla="*/ 20 w 87"/>
                <a:gd name="T25" fmla="*/ 28 h 168"/>
                <a:gd name="T26" fmla="*/ 20 w 87"/>
                <a:gd name="T27" fmla="*/ 46 h 168"/>
                <a:gd name="T28" fmla="*/ 20 w 87"/>
                <a:gd name="T29" fmla="*/ 77 h 168"/>
                <a:gd name="T30" fmla="*/ 20 w 87"/>
                <a:gd name="T31" fmla="*/ 81 h 168"/>
                <a:gd name="T32" fmla="*/ 20 w 87"/>
                <a:gd name="T33" fmla="*/ 157 h 168"/>
                <a:gd name="T34" fmla="*/ 31 w 87"/>
                <a:gd name="T35" fmla="*/ 168 h 168"/>
                <a:gd name="T36" fmla="*/ 41 w 87"/>
                <a:gd name="T37" fmla="*/ 157 h 168"/>
                <a:gd name="T38" fmla="*/ 41 w 87"/>
                <a:gd name="T39" fmla="*/ 81 h 168"/>
                <a:gd name="T40" fmla="*/ 46 w 87"/>
                <a:gd name="T41" fmla="*/ 81 h 168"/>
                <a:gd name="T42" fmla="*/ 46 w 87"/>
                <a:gd name="T43" fmla="*/ 157 h 168"/>
                <a:gd name="T44" fmla="*/ 56 w 87"/>
                <a:gd name="T45" fmla="*/ 168 h 168"/>
                <a:gd name="T46" fmla="*/ 67 w 87"/>
                <a:gd name="T47" fmla="*/ 157 h 168"/>
                <a:gd name="T48" fmla="*/ 67 w 87"/>
                <a:gd name="T49" fmla="*/ 81 h 168"/>
                <a:gd name="T50" fmla="*/ 67 w 87"/>
                <a:gd name="T51" fmla="*/ 77 h 168"/>
                <a:gd name="T52" fmla="*/ 67 w 87"/>
                <a:gd name="T53" fmla="*/ 46 h 168"/>
                <a:gd name="T54" fmla="*/ 67 w 87"/>
                <a:gd name="T55" fmla="*/ 28 h 168"/>
                <a:gd name="T56" fmla="*/ 71 w 87"/>
                <a:gd name="T57" fmla="*/ 28 h 168"/>
                <a:gd name="T58" fmla="*/ 71 w 87"/>
                <a:gd name="T59" fmla="*/ 44 h 168"/>
                <a:gd name="T60" fmla="*/ 71 w 87"/>
                <a:gd name="T61" fmla="*/ 73 h 168"/>
                <a:gd name="T62" fmla="*/ 79 w 87"/>
                <a:gd name="T63" fmla="*/ 81 h 168"/>
                <a:gd name="T64" fmla="*/ 87 w 87"/>
                <a:gd name="T65" fmla="*/ 73 h 168"/>
                <a:gd name="T66" fmla="*/ 87 w 87"/>
                <a:gd name="T67" fmla="*/ 24 h 168"/>
                <a:gd name="T68" fmla="*/ 87 w 87"/>
                <a:gd name="T69" fmla="*/ 24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7" h="168">
                  <a:moveTo>
                    <a:pt x="87" y="24"/>
                  </a:moveTo>
                  <a:cubicBezTo>
                    <a:pt x="87" y="11"/>
                    <a:pt x="75" y="0"/>
                    <a:pt x="62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2" y="0"/>
                    <a:pt x="0" y="11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8"/>
                    <a:pt x="4" y="81"/>
                    <a:pt x="8" y="81"/>
                  </a:cubicBezTo>
                  <a:cubicBezTo>
                    <a:pt x="13" y="81"/>
                    <a:pt x="16" y="78"/>
                    <a:pt x="16" y="73"/>
                  </a:cubicBezTo>
                  <a:cubicBezTo>
                    <a:pt x="16" y="44"/>
                    <a:pt x="16" y="44"/>
                    <a:pt x="16" y="44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0" y="46"/>
                    <a:pt x="20" y="46"/>
                    <a:pt x="20" y="46"/>
                  </a:cubicBezTo>
                  <a:cubicBezTo>
                    <a:pt x="20" y="77"/>
                    <a:pt x="20" y="77"/>
                    <a:pt x="20" y="77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20" y="157"/>
                    <a:pt x="20" y="157"/>
                    <a:pt x="20" y="157"/>
                  </a:cubicBezTo>
                  <a:cubicBezTo>
                    <a:pt x="20" y="163"/>
                    <a:pt x="25" y="168"/>
                    <a:pt x="31" y="168"/>
                  </a:cubicBezTo>
                  <a:cubicBezTo>
                    <a:pt x="37" y="168"/>
                    <a:pt x="41" y="163"/>
                    <a:pt x="41" y="157"/>
                  </a:cubicBezTo>
                  <a:cubicBezTo>
                    <a:pt x="41" y="81"/>
                    <a:pt x="41" y="81"/>
                    <a:pt x="41" y="81"/>
                  </a:cubicBezTo>
                  <a:cubicBezTo>
                    <a:pt x="46" y="81"/>
                    <a:pt x="46" y="81"/>
                    <a:pt x="46" y="81"/>
                  </a:cubicBezTo>
                  <a:cubicBezTo>
                    <a:pt x="46" y="157"/>
                    <a:pt x="46" y="157"/>
                    <a:pt x="46" y="157"/>
                  </a:cubicBezTo>
                  <a:cubicBezTo>
                    <a:pt x="46" y="163"/>
                    <a:pt x="50" y="168"/>
                    <a:pt x="56" y="168"/>
                  </a:cubicBezTo>
                  <a:cubicBezTo>
                    <a:pt x="62" y="168"/>
                    <a:pt x="67" y="163"/>
                    <a:pt x="67" y="157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67" y="77"/>
                    <a:pt x="67" y="77"/>
                    <a:pt x="67" y="77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73"/>
                    <a:pt x="71" y="73"/>
                    <a:pt x="71" y="73"/>
                  </a:cubicBezTo>
                  <a:cubicBezTo>
                    <a:pt x="71" y="78"/>
                    <a:pt x="74" y="81"/>
                    <a:pt x="79" y="81"/>
                  </a:cubicBezTo>
                  <a:cubicBezTo>
                    <a:pt x="83" y="81"/>
                    <a:pt x="87" y="78"/>
                    <a:pt x="87" y="73"/>
                  </a:cubicBezTo>
                  <a:cubicBezTo>
                    <a:pt x="87" y="24"/>
                    <a:pt x="87" y="24"/>
                    <a:pt x="87" y="24"/>
                  </a:cubicBezTo>
                  <a:cubicBezTo>
                    <a:pt x="87" y="24"/>
                    <a:pt x="87" y="24"/>
                    <a:pt x="87" y="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rgbClr val="404040"/>
                </a:solidFill>
              </a:endParaRPr>
            </a:p>
          </p:txBody>
        </p:sp>
        <p:sp>
          <p:nvSpPr>
            <p:cNvPr id="14" name="íṡľíḋè"/>
            <p:cNvSpPr/>
            <p:nvPr/>
          </p:nvSpPr>
          <p:spPr bwMode="auto">
            <a:xfrm flipH="1">
              <a:off x="5068855" y="1574313"/>
              <a:ext cx="132737" cy="13124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rgbClr val="404040"/>
                </a:solidFill>
              </a:endParaRPr>
            </a:p>
          </p:txBody>
        </p:sp>
        <p:sp>
          <p:nvSpPr>
            <p:cNvPr id="15" name="íṩ1íḋé"/>
            <p:cNvSpPr/>
            <p:nvPr/>
          </p:nvSpPr>
          <p:spPr bwMode="auto">
            <a:xfrm flipH="1">
              <a:off x="4979369" y="1718982"/>
              <a:ext cx="313198" cy="596564"/>
            </a:xfrm>
            <a:custGeom>
              <a:avLst/>
              <a:gdLst>
                <a:gd name="T0" fmla="*/ 87 w 87"/>
                <a:gd name="T1" fmla="*/ 24 h 168"/>
                <a:gd name="T2" fmla="*/ 62 w 87"/>
                <a:gd name="T3" fmla="*/ 0 h 168"/>
                <a:gd name="T4" fmla="*/ 37 w 87"/>
                <a:gd name="T5" fmla="*/ 0 h 168"/>
                <a:gd name="T6" fmla="*/ 35 w 87"/>
                <a:gd name="T7" fmla="*/ 0 h 168"/>
                <a:gd name="T8" fmla="*/ 25 w 87"/>
                <a:gd name="T9" fmla="*/ 0 h 168"/>
                <a:gd name="T10" fmla="*/ 0 w 87"/>
                <a:gd name="T11" fmla="*/ 24 h 168"/>
                <a:gd name="T12" fmla="*/ 0 w 87"/>
                <a:gd name="T13" fmla="*/ 24 h 168"/>
                <a:gd name="T14" fmla="*/ 0 w 87"/>
                <a:gd name="T15" fmla="*/ 73 h 168"/>
                <a:gd name="T16" fmla="*/ 8 w 87"/>
                <a:gd name="T17" fmla="*/ 81 h 168"/>
                <a:gd name="T18" fmla="*/ 16 w 87"/>
                <a:gd name="T19" fmla="*/ 73 h 168"/>
                <a:gd name="T20" fmla="*/ 16 w 87"/>
                <a:gd name="T21" fmla="*/ 44 h 168"/>
                <a:gd name="T22" fmla="*/ 16 w 87"/>
                <a:gd name="T23" fmla="*/ 28 h 168"/>
                <a:gd name="T24" fmla="*/ 20 w 87"/>
                <a:gd name="T25" fmla="*/ 28 h 168"/>
                <a:gd name="T26" fmla="*/ 20 w 87"/>
                <a:gd name="T27" fmla="*/ 46 h 168"/>
                <a:gd name="T28" fmla="*/ 20 w 87"/>
                <a:gd name="T29" fmla="*/ 77 h 168"/>
                <a:gd name="T30" fmla="*/ 20 w 87"/>
                <a:gd name="T31" fmla="*/ 81 h 168"/>
                <a:gd name="T32" fmla="*/ 20 w 87"/>
                <a:gd name="T33" fmla="*/ 157 h 168"/>
                <a:gd name="T34" fmla="*/ 31 w 87"/>
                <a:gd name="T35" fmla="*/ 168 h 168"/>
                <a:gd name="T36" fmla="*/ 41 w 87"/>
                <a:gd name="T37" fmla="*/ 157 h 168"/>
                <a:gd name="T38" fmla="*/ 41 w 87"/>
                <a:gd name="T39" fmla="*/ 81 h 168"/>
                <a:gd name="T40" fmla="*/ 46 w 87"/>
                <a:gd name="T41" fmla="*/ 81 h 168"/>
                <a:gd name="T42" fmla="*/ 46 w 87"/>
                <a:gd name="T43" fmla="*/ 157 h 168"/>
                <a:gd name="T44" fmla="*/ 56 w 87"/>
                <a:gd name="T45" fmla="*/ 168 h 168"/>
                <a:gd name="T46" fmla="*/ 67 w 87"/>
                <a:gd name="T47" fmla="*/ 157 h 168"/>
                <a:gd name="T48" fmla="*/ 67 w 87"/>
                <a:gd name="T49" fmla="*/ 81 h 168"/>
                <a:gd name="T50" fmla="*/ 67 w 87"/>
                <a:gd name="T51" fmla="*/ 77 h 168"/>
                <a:gd name="T52" fmla="*/ 67 w 87"/>
                <a:gd name="T53" fmla="*/ 46 h 168"/>
                <a:gd name="T54" fmla="*/ 67 w 87"/>
                <a:gd name="T55" fmla="*/ 28 h 168"/>
                <a:gd name="T56" fmla="*/ 71 w 87"/>
                <a:gd name="T57" fmla="*/ 28 h 168"/>
                <a:gd name="T58" fmla="*/ 71 w 87"/>
                <a:gd name="T59" fmla="*/ 44 h 168"/>
                <a:gd name="T60" fmla="*/ 71 w 87"/>
                <a:gd name="T61" fmla="*/ 73 h 168"/>
                <a:gd name="T62" fmla="*/ 79 w 87"/>
                <a:gd name="T63" fmla="*/ 81 h 168"/>
                <a:gd name="T64" fmla="*/ 87 w 87"/>
                <a:gd name="T65" fmla="*/ 73 h 168"/>
                <a:gd name="T66" fmla="*/ 87 w 87"/>
                <a:gd name="T67" fmla="*/ 24 h 168"/>
                <a:gd name="T68" fmla="*/ 87 w 87"/>
                <a:gd name="T69" fmla="*/ 24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7" h="168">
                  <a:moveTo>
                    <a:pt x="87" y="24"/>
                  </a:moveTo>
                  <a:cubicBezTo>
                    <a:pt x="87" y="11"/>
                    <a:pt x="75" y="0"/>
                    <a:pt x="62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2" y="0"/>
                    <a:pt x="0" y="11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8"/>
                    <a:pt x="4" y="81"/>
                    <a:pt x="8" y="81"/>
                  </a:cubicBezTo>
                  <a:cubicBezTo>
                    <a:pt x="13" y="81"/>
                    <a:pt x="16" y="78"/>
                    <a:pt x="16" y="73"/>
                  </a:cubicBezTo>
                  <a:cubicBezTo>
                    <a:pt x="16" y="44"/>
                    <a:pt x="16" y="44"/>
                    <a:pt x="16" y="44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0" y="46"/>
                    <a:pt x="20" y="46"/>
                    <a:pt x="20" y="46"/>
                  </a:cubicBezTo>
                  <a:cubicBezTo>
                    <a:pt x="20" y="77"/>
                    <a:pt x="20" y="77"/>
                    <a:pt x="20" y="77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20" y="157"/>
                    <a:pt x="20" y="157"/>
                    <a:pt x="20" y="157"/>
                  </a:cubicBezTo>
                  <a:cubicBezTo>
                    <a:pt x="20" y="163"/>
                    <a:pt x="25" y="168"/>
                    <a:pt x="31" y="168"/>
                  </a:cubicBezTo>
                  <a:cubicBezTo>
                    <a:pt x="37" y="168"/>
                    <a:pt x="41" y="163"/>
                    <a:pt x="41" y="157"/>
                  </a:cubicBezTo>
                  <a:cubicBezTo>
                    <a:pt x="41" y="81"/>
                    <a:pt x="41" y="81"/>
                    <a:pt x="41" y="81"/>
                  </a:cubicBezTo>
                  <a:cubicBezTo>
                    <a:pt x="46" y="81"/>
                    <a:pt x="46" y="81"/>
                    <a:pt x="46" y="81"/>
                  </a:cubicBezTo>
                  <a:cubicBezTo>
                    <a:pt x="46" y="157"/>
                    <a:pt x="46" y="157"/>
                    <a:pt x="46" y="157"/>
                  </a:cubicBezTo>
                  <a:cubicBezTo>
                    <a:pt x="46" y="163"/>
                    <a:pt x="50" y="168"/>
                    <a:pt x="56" y="168"/>
                  </a:cubicBezTo>
                  <a:cubicBezTo>
                    <a:pt x="62" y="168"/>
                    <a:pt x="67" y="163"/>
                    <a:pt x="67" y="157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67" y="77"/>
                    <a:pt x="67" y="77"/>
                    <a:pt x="67" y="77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73"/>
                    <a:pt x="71" y="73"/>
                    <a:pt x="71" y="73"/>
                  </a:cubicBezTo>
                  <a:cubicBezTo>
                    <a:pt x="71" y="78"/>
                    <a:pt x="74" y="81"/>
                    <a:pt x="79" y="81"/>
                  </a:cubicBezTo>
                  <a:cubicBezTo>
                    <a:pt x="83" y="81"/>
                    <a:pt x="87" y="78"/>
                    <a:pt x="87" y="73"/>
                  </a:cubicBezTo>
                  <a:cubicBezTo>
                    <a:pt x="87" y="24"/>
                    <a:pt x="87" y="24"/>
                    <a:pt x="87" y="24"/>
                  </a:cubicBezTo>
                  <a:cubicBezTo>
                    <a:pt x="87" y="24"/>
                    <a:pt x="87" y="24"/>
                    <a:pt x="87" y="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rgbClr val="404040"/>
                </a:solidFill>
              </a:endParaRPr>
            </a:p>
          </p:txBody>
        </p:sp>
        <p:sp>
          <p:nvSpPr>
            <p:cNvPr id="16" name="íṣḻïḍé"/>
            <p:cNvSpPr/>
            <p:nvPr/>
          </p:nvSpPr>
          <p:spPr bwMode="auto">
            <a:xfrm flipH="1">
              <a:off x="5475255" y="1574313"/>
              <a:ext cx="132737" cy="13124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rgbClr val="404040"/>
                </a:solidFill>
              </a:endParaRPr>
            </a:p>
          </p:txBody>
        </p:sp>
        <p:sp>
          <p:nvSpPr>
            <p:cNvPr id="17" name="íšḷïḓê"/>
            <p:cNvSpPr/>
            <p:nvPr/>
          </p:nvSpPr>
          <p:spPr bwMode="auto">
            <a:xfrm flipH="1">
              <a:off x="5385769" y="1718982"/>
              <a:ext cx="313198" cy="596564"/>
            </a:xfrm>
            <a:custGeom>
              <a:avLst/>
              <a:gdLst>
                <a:gd name="T0" fmla="*/ 87 w 87"/>
                <a:gd name="T1" fmla="*/ 24 h 168"/>
                <a:gd name="T2" fmla="*/ 62 w 87"/>
                <a:gd name="T3" fmla="*/ 0 h 168"/>
                <a:gd name="T4" fmla="*/ 37 w 87"/>
                <a:gd name="T5" fmla="*/ 0 h 168"/>
                <a:gd name="T6" fmla="*/ 35 w 87"/>
                <a:gd name="T7" fmla="*/ 0 h 168"/>
                <a:gd name="T8" fmla="*/ 25 w 87"/>
                <a:gd name="T9" fmla="*/ 0 h 168"/>
                <a:gd name="T10" fmla="*/ 0 w 87"/>
                <a:gd name="T11" fmla="*/ 24 h 168"/>
                <a:gd name="T12" fmla="*/ 0 w 87"/>
                <a:gd name="T13" fmla="*/ 24 h 168"/>
                <a:gd name="T14" fmla="*/ 0 w 87"/>
                <a:gd name="T15" fmla="*/ 73 h 168"/>
                <a:gd name="T16" fmla="*/ 8 w 87"/>
                <a:gd name="T17" fmla="*/ 81 h 168"/>
                <a:gd name="T18" fmla="*/ 16 w 87"/>
                <a:gd name="T19" fmla="*/ 73 h 168"/>
                <a:gd name="T20" fmla="*/ 16 w 87"/>
                <a:gd name="T21" fmla="*/ 44 h 168"/>
                <a:gd name="T22" fmla="*/ 16 w 87"/>
                <a:gd name="T23" fmla="*/ 28 h 168"/>
                <a:gd name="T24" fmla="*/ 20 w 87"/>
                <a:gd name="T25" fmla="*/ 28 h 168"/>
                <a:gd name="T26" fmla="*/ 20 w 87"/>
                <a:gd name="T27" fmla="*/ 46 h 168"/>
                <a:gd name="T28" fmla="*/ 20 w 87"/>
                <a:gd name="T29" fmla="*/ 77 h 168"/>
                <a:gd name="T30" fmla="*/ 20 w 87"/>
                <a:gd name="T31" fmla="*/ 81 h 168"/>
                <a:gd name="T32" fmla="*/ 20 w 87"/>
                <a:gd name="T33" fmla="*/ 157 h 168"/>
                <a:gd name="T34" fmla="*/ 31 w 87"/>
                <a:gd name="T35" fmla="*/ 168 h 168"/>
                <a:gd name="T36" fmla="*/ 41 w 87"/>
                <a:gd name="T37" fmla="*/ 157 h 168"/>
                <a:gd name="T38" fmla="*/ 41 w 87"/>
                <a:gd name="T39" fmla="*/ 81 h 168"/>
                <a:gd name="T40" fmla="*/ 46 w 87"/>
                <a:gd name="T41" fmla="*/ 81 h 168"/>
                <a:gd name="T42" fmla="*/ 46 w 87"/>
                <a:gd name="T43" fmla="*/ 157 h 168"/>
                <a:gd name="T44" fmla="*/ 56 w 87"/>
                <a:gd name="T45" fmla="*/ 168 h 168"/>
                <a:gd name="T46" fmla="*/ 67 w 87"/>
                <a:gd name="T47" fmla="*/ 157 h 168"/>
                <a:gd name="T48" fmla="*/ 67 w 87"/>
                <a:gd name="T49" fmla="*/ 81 h 168"/>
                <a:gd name="T50" fmla="*/ 67 w 87"/>
                <a:gd name="T51" fmla="*/ 77 h 168"/>
                <a:gd name="T52" fmla="*/ 67 w 87"/>
                <a:gd name="T53" fmla="*/ 46 h 168"/>
                <a:gd name="T54" fmla="*/ 67 w 87"/>
                <a:gd name="T55" fmla="*/ 28 h 168"/>
                <a:gd name="T56" fmla="*/ 71 w 87"/>
                <a:gd name="T57" fmla="*/ 28 h 168"/>
                <a:gd name="T58" fmla="*/ 71 w 87"/>
                <a:gd name="T59" fmla="*/ 44 h 168"/>
                <a:gd name="T60" fmla="*/ 71 w 87"/>
                <a:gd name="T61" fmla="*/ 73 h 168"/>
                <a:gd name="T62" fmla="*/ 79 w 87"/>
                <a:gd name="T63" fmla="*/ 81 h 168"/>
                <a:gd name="T64" fmla="*/ 87 w 87"/>
                <a:gd name="T65" fmla="*/ 73 h 168"/>
                <a:gd name="T66" fmla="*/ 87 w 87"/>
                <a:gd name="T67" fmla="*/ 24 h 168"/>
                <a:gd name="T68" fmla="*/ 87 w 87"/>
                <a:gd name="T69" fmla="*/ 24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7" h="168">
                  <a:moveTo>
                    <a:pt x="87" y="24"/>
                  </a:moveTo>
                  <a:cubicBezTo>
                    <a:pt x="87" y="11"/>
                    <a:pt x="75" y="0"/>
                    <a:pt x="62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2" y="0"/>
                    <a:pt x="0" y="11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8"/>
                    <a:pt x="4" y="81"/>
                    <a:pt x="8" y="81"/>
                  </a:cubicBezTo>
                  <a:cubicBezTo>
                    <a:pt x="13" y="81"/>
                    <a:pt x="16" y="78"/>
                    <a:pt x="16" y="73"/>
                  </a:cubicBezTo>
                  <a:cubicBezTo>
                    <a:pt x="16" y="44"/>
                    <a:pt x="16" y="44"/>
                    <a:pt x="16" y="44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0" y="46"/>
                    <a:pt x="20" y="46"/>
                    <a:pt x="20" y="46"/>
                  </a:cubicBezTo>
                  <a:cubicBezTo>
                    <a:pt x="20" y="77"/>
                    <a:pt x="20" y="77"/>
                    <a:pt x="20" y="77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20" y="157"/>
                    <a:pt x="20" y="157"/>
                    <a:pt x="20" y="157"/>
                  </a:cubicBezTo>
                  <a:cubicBezTo>
                    <a:pt x="20" y="163"/>
                    <a:pt x="25" y="168"/>
                    <a:pt x="31" y="168"/>
                  </a:cubicBezTo>
                  <a:cubicBezTo>
                    <a:pt x="37" y="168"/>
                    <a:pt x="41" y="163"/>
                    <a:pt x="41" y="157"/>
                  </a:cubicBezTo>
                  <a:cubicBezTo>
                    <a:pt x="41" y="81"/>
                    <a:pt x="41" y="81"/>
                    <a:pt x="41" y="81"/>
                  </a:cubicBezTo>
                  <a:cubicBezTo>
                    <a:pt x="46" y="81"/>
                    <a:pt x="46" y="81"/>
                    <a:pt x="46" y="81"/>
                  </a:cubicBezTo>
                  <a:cubicBezTo>
                    <a:pt x="46" y="157"/>
                    <a:pt x="46" y="157"/>
                    <a:pt x="46" y="157"/>
                  </a:cubicBezTo>
                  <a:cubicBezTo>
                    <a:pt x="46" y="163"/>
                    <a:pt x="50" y="168"/>
                    <a:pt x="56" y="168"/>
                  </a:cubicBezTo>
                  <a:cubicBezTo>
                    <a:pt x="62" y="168"/>
                    <a:pt x="67" y="163"/>
                    <a:pt x="67" y="157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67" y="77"/>
                    <a:pt x="67" y="77"/>
                    <a:pt x="67" y="77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73"/>
                    <a:pt x="71" y="73"/>
                    <a:pt x="71" y="73"/>
                  </a:cubicBezTo>
                  <a:cubicBezTo>
                    <a:pt x="71" y="78"/>
                    <a:pt x="74" y="81"/>
                    <a:pt x="79" y="81"/>
                  </a:cubicBezTo>
                  <a:cubicBezTo>
                    <a:pt x="83" y="81"/>
                    <a:pt x="87" y="78"/>
                    <a:pt x="87" y="73"/>
                  </a:cubicBezTo>
                  <a:cubicBezTo>
                    <a:pt x="87" y="24"/>
                    <a:pt x="87" y="24"/>
                    <a:pt x="87" y="24"/>
                  </a:cubicBezTo>
                  <a:cubicBezTo>
                    <a:pt x="87" y="24"/>
                    <a:pt x="87" y="24"/>
                    <a:pt x="87" y="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rgbClr val="404040"/>
                </a:solidFill>
              </a:endParaRPr>
            </a:p>
          </p:txBody>
        </p:sp>
        <p:sp>
          <p:nvSpPr>
            <p:cNvPr id="18" name="ïślîďe"/>
            <p:cNvSpPr/>
            <p:nvPr/>
          </p:nvSpPr>
          <p:spPr bwMode="auto">
            <a:xfrm flipH="1">
              <a:off x="5881655" y="1574313"/>
              <a:ext cx="132737" cy="13124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rgbClr val="404040"/>
                </a:solidFill>
              </a:endParaRPr>
            </a:p>
          </p:txBody>
        </p:sp>
        <p:sp>
          <p:nvSpPr>
            <p:cNvPr id="19" name="işḷïḓe"/>
            <p:cNvSpPr/>
            <p:nvPr/>
          </p:nvSpPr>
          <p:spPr bwMode="auto">
            <a:xfrm flipH="1">
              <a:off x="5792169" y="1718982"/>
              <a:ext cx="313198" cy="596564"/>
            </a:xfrm>
            <a:custGeom>
              <a:avLst/>
              <a:gdLst>
                <a:gd name="T0" fmla="*/ 87 w 87"/>
                <a:gd name="T1" fmla="*/ 24 h 168"/>
                <a:gd name="T2" fmla="*/ 62 w 87"/>
                <a:gd name="T3" fmla="*/ 0 h 168"/>
                <a:gd name="T4" fmla="*/ 37 w 87"/>
                <a:gd name="T5" fmla="*/ 0 h 168"/>
                <a:gd name="T6" fmla="*/ 35 w 87"/>
                <a:gd name="T7" fmla="*/ 0 h 168"/>
                <a:gd name="T8" fmla="*/ 25 w 87"/>
                <a:gd name="T9" fmla="*/ 0 h 168"/>
                <a:gd name="T10" fmla="*/ 0 w 87"/>
                <a:gd name="T11" fmla="*/ 24 h 168"/>
                <a:gd name="T12" fmla="*/ 0 w 87"/>
                <a:gd name="T13" fmla="*/ 24 h 168"/>
                <a:gd name="T14" fmla="*/ 0 w 87"/>
                <a:gd name="T15" fmla="*/ 73 h 168"/>
                <a:gd name="T16" fmla="*/ 8 w 87"/>
                <a:gd name="T17" fmla="*/ 81 h 168"/>
                <a:gd name="T18" fmla="*/ 16 w 87"/>
                <a:gd name="T19" fmla="*/ 73 h 168"/>
                <a:gd name="T20" fmla="*/ 16 w 87"/>
                <a:gd name="T21" fmla="*/ 44 h 168"/>
                <a:gd name="T22" fmla="*/ 16 w 87"/>
                <a:gd name="T23" fmla="*/ 28 h 168"/>
                <a:gd name="T24" fmla="*/ 20 w 87"/>
                <a:gd name="T25" fmla="*/ 28 h 168"/>
                <a:gd name="T26" fmla="*/ 20 w 87"/>
                <a:gd name="T27" fmla="*/ 46 h 168"/>
                <a:gd name="T28" fmla="*/ 20 w 87"/>
                <a:gd name="T29" fmla="*/ 77 h 168"/>
                <a:gd name="T30" fmla="*/ 20 w 87"/>
                <a:gd name="T31" fmla="*/ 81 h 168"/>
                <a:gd name="T32" fmla="*/ 20 w 87"/>
                <a:gd name="T33" fmla="*/ 157 h 168"/>
                <a:gd name="T34" fmla="*/ 31 w 87"/>
                <a:gd name="T35" fmla="*/ 168 h 168"/>
                <a:gd name="T36" fmla="*/ 41 w 87"/>
                <a:gd name="T37" fmla="*/ 157 h 168"/>
                <a:gd name="T38" fmla="*/ 41 w 87"/>
                <a:gd name="T39" fmla="*/ 81 h 168"/>
                <a:gd name="T40" fmla="*/ 46 w 87"/>
                <a:gd name="T41" fmla="*/ 81 h 168"/>
                <a:gd name="T42" fmla="*/ 46 w 87"/>
                <a:gd name="T43" fmla="*/ 157 h 168"/>
                <a:gd name="T44" fmla="*/ 56 w 87"/>
                <a:gd name="T45" fmla="*/ 168 h 168"/>
                <a:gd name="T46" fmla="*/ 67 w 87"/>
                <a:gd name="T47" fmla="*/ 157 h 168"/>
                <a:gd name="T48" fmla="*/ 67 w 87"/>
                <a:gd name="T49" fmla="*/ 81 h 168"/>
                <a:gd name="T50" fmla="*/ 67 w 87"/>
                <a:gd name="T51" fmla="*/ 77 h 168"/>
                <a:gd name="T52" fmla="*/ 67 w 87"/>
                <a:gd name="T53" fmla="*/ 46 h 168"/>
                <a:gd name="T54" fmla="*/ 67 w 87"/>
                <a:gd name="T55" fmla="*/ 28 h 168"/>
                <a:gd name="T56" fmla="*/ 71 w 87"/>
                <a:gd name="T57" fmla="*/ 28 h 168"/>
                <a:gd name="T58" fmla="*/ 71 w 87"/>
                <a:gd name="T59" fmla="*/ 44 h 168"/>
                <a:gd name="T60" fmla="*/ 71 w 87"/>
                <a:gd name="T61" fmla="*/ 73 h 168"/>
                <a:gd name="T62" fmla="*/ 79 w 87"/>
                <a:gd name="T63" fmla="*/ 81 h 168"/>
                <a:gd name="T64" fmla="*/ 87 w 87"/>
                <a:gd name="T65" fmla="*/ 73 h 168"/>
                <a:gd name="T66" fmla="*/ 87 w 87"/>
                <a:gd name="T67" fmla="*/ 24 h 168"/>
                <a:gd name="T68" fmla="*/ 87 w 87"/>
                <a:gd name="T69" fmla="*/ 24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7" h="168">
                  <a:moveTo>
                    <a:pt x="87" y="24"/>
                  </a:moveTo>
                  <a:cubicBezTo>
                    <a:pt x="87" y="11"/>
                    <a:pt x="75" y="0"/>
                    <a:pt x="62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2" y="0"/>
                    <a:pt x="0" y="11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8"/>
                    <a:pt x="4" y="81"/>
                    <a:pt x="8" y="81"/>
                  </a:cubicBezTo>
                  <a:cubicBezTo>
                    <a:pt x="13" y="81"/>
                    <a:pt x="16" y="78"/>
                    <a:pt x="16" y="73"/>
                  </a:cubicBezTo>
                  <a:cubicBezTo>
                    <a:pt x="16" y="44"/>
                    <a:pt x="16" y="44"/>
                    <a:pt x="16" y="44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0" y="46"/>
                    <a:pt x="20" y="46"/>
                    <a:pt x="20" y="46"/>
                  </a:cubicBezTo>
                  <a:cubicBezTo>
                    <a:pt x="20" y="77"/>
                    <a:pt x="20" y="77"/>
                    <a:pt x="20" y="77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20" y="157"/>
                    <a:pt x="20" y="157"/>
                    <a:pt x="20" y="157"/>
                  </a:cubicBezTo>
                  <a:cubicBezTo>
                    <a:pt x="20" y="163"/>
                    <a:pt x="25" y="168"/>
                    <a:pt x="31" y="168"/>
                  </a:cubicBezTo>
                  <a:cubicBezTo>
                    <a:pt x="37" y="168"/>
                    <a:pt x="41" y="163"/>
                    <a:pt x="41" y="157"/>
                  </a:cubicBezTo>
                  <a:cubicBezTo>
                    <a:pt x="41" y="81"/>
                    <a:pt x="41" y="81"/>
                    <a:pt x="41" y="81"/>
                  </a:cubicBezTo>
                  <a:cubicBezTo>
                    <a:pt x="46" y="81"/>
                    <a:pt x="46" y="81"/>
                    <a:pt x="46" y="81"/>
                  </a:cubicBezTo>
                  <a:cubicBezTo>
                    <a:pt x="46" y="157"/>
                    <a:pt x="46" y="157"/>
                    <a:pt x="46" y="157"/>
                  </a:cubicBezTo>
                  <a:cubicBezTo>
                    <a:pt x="46" y="163"/>
                    <a:pt x="50" y="168"/>
                    <a:pt x="56" y="168"/>
                  </a:cubicBezTo>
                  <a:cubicBezTo>
                    <a:pt x="62" y="168"/>
                    <a:pt x="67" y="163"/>
                    <a:pt x="67" y="157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67" y="77"/>
                    <a:pt x="67" y="77"/>
                    <a:pt x="67" y="77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73"/>
                    <a:pt x="71" y="73"/>
                    <a:pt x="71" y="73"/>
                  </a:cubicBezTo>
                  <a:cubicBezTo>
                    <a:pt x="71" y="78"/>
                    <a:pt x="74" y="81"/>
                    <a:pt x="79" y="81"/>
                  </a:cubicBezTo>
                  <a:cubicBezTo>
                    <a:pt x="83" y="81"/>
                    <a:pt x="87" y="78"/>
                    <a:pt x="87" y="73"/>
                  </a:cubicBezTo>
                  <a:cubicBezTo>
                    <a:pt x="87" y="24"/>
                    <a:pt x="87" y="24"/>
                    <a:pt x="87" y="24"/>
                  </a:cubicBezTo>
                  <a:cubicBezTo>
                    <a:pt x="87" y="24"/>
                    <a:pt x="87" y="24"/>
                    <a:pt x="87" y="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rgbClr val="404040"/>
                </a:solidFill>
              </a:endParaRPr>
            </a:p>
          </p:txBody>
        </p:sp>
        <p:sp>
          <p:nvSpPr>
            <p:cNvPr id="20" name="iṣḻîḑe"/>
            <p:cNvSpPr/>
            <p:nvPr/>
          </p:nvSpPr>
          <p:spPr bwMode="auto">
            <a:xfrm flipH="1">
              <a:off x="6288055" y="1574313"/>
              <a:ext cx="132737" cy="13124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rgbClr val="404040"/>
                </a:solidFill>
              </a:endParaRPr>
            </a:p>
          </p:txBody>
        </p:sp>
        <p:sp>
          <p:nvSpPr>
            <p:cNvPr id="21" name="ïş1îḓe"/>
            <p:cNvSpPr/>
            <p:nvPr/>
          </p:nvSpPr>
          <p:spPr bwMode="auto">
            <a:xfrm flipH="1">
              <a:off x="6198569" y="1718982"/>
              <a:ext cx="313198" cy="596564"/>
            </a:xfrm>
            <a:custGeom>
              <a:avLst/>
              <a:gdLst>
                <a:gd name="T0" fmla="*/ 87 w 87"/>
                <a:gd name="T1" fmla="*/ 24 h 168"/>
                <a:gd name="T2" fmla="*/ 62 w 87"/>
                <a:gd name="T3" fmla="*/ 0 h 168"/>
                <a:gd name="T4" fmla="*/ 37 w 87"/>
                <a:gd name="T5" fmla="*/ 0 h 168"/>
                <a:gd name="T6" fmla="*/ 35 w 87"/>
                <a:gd name="T7" fmla="*/ 0 h 168"/>
                <a:gd name="T8" fmla="*/ 25 w 87"/>
                <a:gd name="T9" fmla="*/ 0 h 168"/>
                <a:gd name="T10" fmla="*/ 0 w 87"/>
                <a:gd name="T11" fmla="*/ 24 h 168"/>
                <a:gd name="T12" fmla="*/ 0 w 87"/>
                <a:gd name="T13" fmla="*/ 24 h 168"/>
                <a:gd name="T14" fmla="*/ 0 w 87"/>
                <a:gd name="T15" fmla="*/ 73 h 168"/>
                <a:gd name="T16" fmla="*/ 8 w 87"/>
                <a:gd name="T17" fmla="*/ 81 h 168"/>
                <a:gd name="T18" fmla="*/ 16 w 87"/>
                <a:gd name="T19" fmla="*/ 73 h 168"/>
                <a:gd name="T20" fmla="*/ 16 w 87"/>
                <a:gd name="T21" fmla="*/ 44 h 168"/>
                <a:gd name="T22" fmla="*/ 16 w 87"/>
                <a:gd name="T23" fmla="*/ 28 h 168"/>
                <a:gd name="T24" fmla="*/ 20 w 87"/>
                <a:gd name="T25" fmla="*/ 28 h 168"/>
                <a:gd name="T26" fmla="*/ 20 w 87"/>
                <a:gd name="T27" fmla="*/ 46 h 168"/>
                <a:gd name="T28" fmla="*/ 20 w 87"/>
                <a:gd name="T29" fmla="*/ 77 h 168"/>
                <a:gd name="T30" fmla="*/ 20 w 87"/>
                <a:gd name="T31" fmla="*/ 81 h 168"/>
                <a:gd name="T32" fmla="*/ 20 w 87"/>
                <a:gd name="T33" fmla="*/ 157 h 168"/>
                <a:gd name="T34" fmla="*/ 31 w 87"/>
                <a:gd name="T35" fmla="*/ 168 h 168"/>
                <a:gd name="T36" fmla="*/ 41 w 87"/>
                <a:gd name="T37" fmla="*/ 157 h 168"/>
                <a:gd name="T38" fmla="*/ 41 w 87"/>
                <a:gd name="T39" fmla="*/ 81 h 168"/>
                <a:gd name="T40" fmla="*/ 46 w 87"/>
                <a:gd name="T41" fmla="*/ 81 h 168"/>
                <a:gd name="T42" fmla="*/ 46 w 87"/>
                <a:gd name="T43" fmla="*/ 157 h 168"/>
                <a:gd name="T44" fmla="*/ 56 w 87"/>
                <a:gd name="T45" fmla="*/ 168 h 168"/>
                <a:gd name="T46" fmla="*/ 67 w 87"/>
                <a:gd name="T47" fmla="*/ 157 h 168"/>
                <a:gd name="T48" fmla="*/ 67 w 87"/>
                <a:gd name="T49" fmla="*/ 81 h 168"/>
                <a:gd name="T50" fmla="*/ 67 w 87"/>
                <a:gd name="T51" fmla="*/ 77 h 168"/>
                <a:gd name="T52" fmla="*/ 67 w 87"/>
                <a:gd name="T53" fmla="*/ 46 h 168"/>
                <a:gd name="T54" fmla="*/ 67 w 87"/>
                <a:gd name="T55" fmla="*/ 28 h 168"/>
                <a:gd name="T56" fmla="*/ 71 w 87"/>
                <a:gd name="T57" fmla="*/ 28 h 168"/>
                <a:gd name="T58" fmla="*/ 71 w 87"/>
                <a:gd name="T59" fmla="*/ 44 h 168"/>
                <a:gd name="T60" fmla="*/ 71 w 87"/>
                <a:gd name="T61" fmla="*/ 73 h 168"/>
                <a:gd name="T62" fmla="*/ 79 w 87"/>
                <a:gd name="T63" fmla="*/ 81 h 168"/>
                <a:gd name="T64" fmla="*/ 87 w 87"/>
                <a:gd name="T65" fmla="*/ 73 h 168"/>
                <a:gd name="T66" fmla="*/ 87 w 87"/>
                <a:gd name="T67" fmla="*/ 24 h 168"/>
                <a:gd name="T68" fmla="*/ 87 w 87"/>
                <a:gd name="T69" fmla="*/ 24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7" h="168">
                  <a:moveTo>
                    <a:pt x="87" y="24"/>
                  </a:moveTo>
                  <a:cubicBezTo>
                    <a:pt x="87" y="11"/>
                    <a:pt x="75" y="0"/>
                    <a:pt x="62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2" y="0"/>
                    <a:pt x="0" y="11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8"/>
                    <a:pt x="4" y="81"/>
                    <a:pt x="8" y="81"/>
                  </a:cubicBezTo>
                  <a:cubicBezTo>
                    <a:pt x="13" y="81"/>
                    <a:pt x="16" y="78"/>
                    <a:pt x="16" y="73"/>
                  </a:cubicBezTo>
                  <a:cubicBezTo>
                    <a:pt x="16" y="44"/>
                    <a:pt x="16" y="44"/>
                    <a:pt x="16" y="44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0" y="46"/>
                    <a:pt x="20" y="46"/>
                    <a:pt x="20" y="46"/>
                  </a:cubicBezTo>
                  <a:cubicBezTo>
                    <a:pt x="20" y="77"/>
                    <a:pt x="20" y="77"/>
                    <a:pt x="20" y="77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20" y="157"/>
                    <a:pt x="20" y="157"/>
                    <a:pt x="20" y="157"/>
                  </a:cubicBezTo>
                  <a:cubicBezTo>
                    <a:pt x="20" y="163"/>
                    <a:pt x="25" y="168"/>
                    <a:pt x="31" y="168"/>
                  </a:cubicBezTo>
                  <a:cubicBezTo>
                    <a:pt x="37" y="168"/>
                    <a:pt x="41" y="163"/>
                    <a:pt x="41" y="157"/>
                  </a:cubicBezTo>
                  <a:cubicBezTo>
                    <a:pt x="41" y="81"/>
                    <a:pt x="41" y="81"/>
                    <a:pt x="41" y="81"/>
                  </a:cubicBezTo>
                  <a:cubicBezTo>
                    <a:pt x="46" y="81"/>
                    <a:pt x="46" y="81"/>
                    <a:pt x="46" y="81"/>
                  </a:cubicBezTo>
                  <a:cubicBezTo>
                    <a:pt x="46" y="157"/>
                    <a:pt x="46" y="157"/>
                    <a:pt x="46" y="157"/>
                  </a:cubicBezTo>
                  <a:cubicBezTo>
                    <a:pt x="46" y="163"/>
                    <a:pt x="50" y="168"/>
                    <a:pt x="56" y="168"/>
                  </a:cubicBezTo>
                  <a:cubicBezTo>
                    <a:pt x="62" y="168"/>
                    <a:pt x="67" y="163"/>
                    <a:pt x="67" y="157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67" y="77"/>
                    <a:pt x="67" y="77"/>
                    <a:pt x="67" y="77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73"/>
                    <a:pt x="71" y="73"/>
                    <a:pt x="71" y="73"/>
                  </a:cubicBezTo>
                  <a:cubicBezTo>
                    <a:pt x="71" y="78"/>
                    <a:pt x="74" y="81"/>
                    <a:pt x="79" y="81"/>
                  </a:cubicBezTo>
                  <a:cubicBezTo>
                    <a:pt x="83" y="81"/>
                    <a:pt x="87" y="78"/>
                    <a:pt x="87" y="73"/>
                  </a:cubicBezTo>
                  <a:cubicBezTo>
                    <a:pt x="87" y="24"/>
                    <a:pt x="87" y="24"/>
                    <a:pt x="87" y="24"/>
                  </a:cubicBezTo>
                  <a:cubicBezTo>
                    <a:pt x="87" y="24"/>
                    <a:pt x="87" y="24"/>
                    <a:pt x="87" y="24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rgbClr val="404040"/>
                </a:solidFill>
              </a:endParaRPr>
            </a:p>
          </p:txBody>
        </p:sp>
        <p:sp>
          <p:nvSpPr>
            <p:cNvPr id="22" name="ïšḻídè"/>
            <p:cNvSpPr/>
            <p:nvPr/>
          </p:nvSpPr>
          <p:spPr bwMode="auto">
            <a:xfrm flipH="1">
              <a:off x="6694455" y="1574313"/>
              <a:ext cx="132737" cy="13124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rgbClr val="404040"/>
                </a:solidFill>
              </a:endParaRPr>
            </a:p>
          </p:txBody>
        </p:sp>
        <p:sp>
          <p:nvSpPr>
            <p:cNvPr id="23" name="iṩļíḋê"/>
            <p:cNvSpPr/>
            <p:nvPr/>
          </p:nvSpPr>
          <p:spPr bwMode="auto">
            <a:xfrm flipH="1">
              <a:off x="6604969" y="1718982"/>
              <a:ext cx="313198" cy="596564"/>
            </a:xfrm>
            <a:custGeom>
              <a:avLst/>
              <a:gdLst>
                <a:gd name="T0" fmla="*/ 87 w 87"/>
                <a:gd name="T1" fmla="*/ 24 h 168"/>
                <a:gd name="T2" fmla="*/ 62 w 87"/>
                <a:gd name="T3" fmla="*/ 0 h 168"/>
                <a:gd name="T4" fmla="*/ 37 w 87"/>
                <a:gd name="T5" fmla="*/ 0 h 168"/>
                <a:gd name="T6" fmla="*/ 35 w 87"/>
                <a:gd name="T7" fmla="*/ 0 h 168"/>
                <a:gd name="T8" fmla="*/ 25 w 87"/>
                <a:gd name="T9" fmla="*/ 0 h 168"/>
                <a:gd name="T10" fmla="*/ 0 w 87"/>
                <a:gd name="T11" fmla="*/ 24 h 168"/>
                <a:gd name="T12" fmla="*/ 0 w 87"/>
                <a:gd name="T13" fmla="*/ 24 h 168"/>
                <a:gd name="T14" fmla="*/ 0 w 87"/>
                <a:gd name="T15" fmla="*/ 73 h 168"/>
                <a:gd name="T16" fmla="*/ 8 w 87"/>
                <a:gd name="T17" fmla="*/ 81 h 168"/>
                <a:gd name="T18" fmla="*/ 16 w 87"/>
                <a:gd name="T19" fmla="*/ 73 h 168"/>
                <a:gd name="T20" fmla="*/ 16 w 87"/>
                <a:gd name="T21" fmla="*/ 44 h 168"/>
                <a:gd name="T22" fmla="*/ 16 w 87"/>
                <a:gd name="T23" fmla="*/ 28 h 168"/>
                <a:gd name="T24" fmla="*/ 20 w 87"/>
                <a:gd name="T25" fmla="*/ 28 h 168"/>
                <a:gd name="T26" fmla="*/ 20 w 87"/>
                <a:gd name="T27" fmla="*/ 46 h 168"/>
                <a:gd name="T28" fmla="*/ 20 w 87"/>
                <a:gd name="T29" fmla="*/ 77 h 168"/>
                <a:gd name="T30" fmla="*/ 20 w 87"/>
                <a:gd name="T31" fmla="*/ 81 h 168"/>
                <a:gd name="T32" fmla="*/ 20 w 87"/>
                <a:gd name="T33" fmla="*/ 157 h 168"/>
                <a:gd name="T34" fmla="*/ 31 w 87"/>
                <a:gd name="T35" fmla="*/ 168 h 168"/>
                <a:gd name="T36" fmla="*/ 41 w 87"/>
                <a:gd name="T37" fmla="*/ 157 h 168"/>
                <a:gd name="T38" fmla="*/ 41 w 87"/>
                <a:gd name="T39" fmla="*/ 81 h 168"/>
                <a:gd name="T40" fmla="*/ 46 w 87"/>
                <a:gd name="T41" fmla="*/ 81 h 168"/>
                <a:gd name="T42" fmla="*/ 46 w 87"/>
                <a:gd name="T43" fmla="*/ 157 h 168"/>
                <a:gd name="T44" fmla="*/ 56 w 87"/>
                <a:gd name="T45" fmla="*/ 168 h 168"/>
                <a:gd name="T46" fmla="*/ 67 w 87"/>
                <a:gd name="T47" fmla="*/ 157 h 168"/>
                <a:gd name="T48" fmla="*/ 67 w 87"/>
                <a:gd name="T49" fmla="*/ 81 h 168"/>
                <a:gd name="T50" fmla="*/ 67 w 87"/>
                <a:gd name="T51" fmla="*/ 77 h 168"/>
                <a:gd name="T52" fmla="*/ 67 w 87"/>
                <a:gd name="T53" fmla="*/ 46 h 168"/>
                <a:gd name="T54" fmla="*/ 67 w 87"/>
                <a:gd name="T55" fmla="*/ 28 h 168"/>
                <a:gd name="T56" fmla="*/ 71 w 87"/>
                <a:gd name="T57" fmla="*/ 28 h 168"/>
                <a:gd name="T58" fmla="*/ 71 w 87"/>
                <a:gd name="T59" fmla="*/ 44 h 168"/>
                <a:gd name="T60" fmla="*/ 71 w 87"/>
                <a:gd name="T61" fmla="*/ 73 h 168"/>
                <a:gd name="T62" fmla="*/ 79 w 87"/>
                <a:gd name="T63" fmla="*/ 81 h 168"/>
                <a:gd name="T64" fmla="*/ 87 w 87"/>
                <a:gd name="T65" fmla="*/ 73 h 168"/>
                <a:gd name="T66" fmla="*/ 87 w 87"/>
                <a:gd name="T67" fmla="*/ 24 h 168"/>
                <a:gd name="T68" fmla="*/ 87 w 87"/>
                <a:gd name="T69" fmla="*/ 24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7" h="168">
                  <a:moveTo>
                    <a:pt x="87" y="24"/>
                  </a:moveTo>
                  <a:cubicBezTo>
                    <a:pt x="87" y="11"/>
                    <a:pt x="75" y="0"/>
                    <a:pt x="62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2" y="0"/>
                    <a:pt x="0" y="11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8"/>
                    <a:pt x="4" y="81"/>
                    <a:pt x="8" y="81"/>
                  </a:cubicBezTo>
                  <a:cubicBezTo>
                    <a:pt x="13" y="81"/>
                    <a:pt x="16" y="78"/>
                    <a:pt x="16" y="73"/>
                  </a:cubicBezTo>
                  <a:cubicBezTo>
                    <a:pt x="16" y="44"/>
                    <a:pt x="16" y="44"/>
                    <a:pt x="16" y="44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0" y="46"/>
                    <a:pt x="20" y="46"/>
                    <a:pt x="20" y="46"/>
                  </a:cubicBezTo>
                  <a:cubicBezTo>
                    <a:pt x="20" y="77"/>
                    <a:pt x="20" y="77"/>
                    <a:pt x="20" y="77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20" y="157"/>
                    <a:pt x="20" y="157"/>
                    <a:pt x="20" y="157"/>
                  </a:cubicBezTo>
                  <a:cubicBezTo>
                    <a:pt x="20" y="163"/>
                    <a:pt x="25" y="168"/>
                    <a:pt x="31" y="168"/>
                  </a:cubicBezTo>
                  <a:cubicBezTo>
                    <a:pt x="37" y="168"/>
                    <a:pt x="41" y="163"/>
                    <a:pt x="41" y="157"/>
                  </a:cubicBezTo>
                  <a:cubicBezTo>
                    <a:pt x="41" y="81"/>
                    <a:pt x="41" y="81"/>
                    <a:pt x="41" y="81"/>
                  </a:cubicBezTo>
                  <a:cubicBezTo>
                    <a:pt x="46" y="81"/>
                    <a:pt x="46" y="81"/>
                    <a:pt x="46" y="81"/>
                  </a:cubicBezTo>
                  <a:cubicBezTo>
                    <a:pt x="46" y="157"/>
                    <a:pt x="46" y="157"/>
                    <a:pt x="46" y="157"/>
                  </a:cubicBezTo>
                  <a:cubicBezTo>
                    <a:pt x="46" y="163"/>
                    <a:pt x="50" y="168"/>
                    <a:pt x="56" y="168"/>
                  </a:cubicBezTo>
                  <a:cubicBezTo>
                    <a:pt x="62" y="168"/>
                    <a:pt x="67" y="163"/>
                    <a:pt x="67" y="157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67" y="77"/>
                    <a:pt x="67" y="77"/>
                    <a:pt x="67" y="77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73"/>
                    <a:pt x="71" y="73"/>
                    <a:pt x="71" y="73"/>
                  </a:cubicBezTo>
                  <a:cubicBezTo>
                    <a:pt x="71" y="78"/>
                    <a:pt x="74" y="81"/>
                    <a:pt x="79" y="81"/>
                  </a:cubicBezTo>
                  <a:cubicBezTo>
                    <a:pt x="83" y="81"/>
                    <a:pt x="87" y="78"/>
                    <a:pt x="87" y="73"/>
                  </a:cubicBezTo>
                  <a:cubicBezTo>
                    <a:pt x="87" y="24"/>
                    <a:pt x="87" y="24"/>
                    <a:pt x="87" y="24"/>
                  </a:cubicBezTo>
                  <a:cubicBezTo>
                    <a:pt x="87" y="24"/>
                    <a:pt x="87" y="24"/>
                    <a:pt x="87" y="24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rgbClr val="404040"/>
                </a:solidFill>
              </a:endParaRPr>
            </a:p>
          </p:txBody>
        </p:sp>
        <p:sp>
          <p:nvSpPr>
            <p:cNvPr id="24" name="iṧļïḋè"/>
            <p:cNvSpPr/>
            <p:nvPr/>
          </p:nvSpPr>
          <p:spPr bwMode="auto">
            <a:xfrm flipH="1">
              <a:off x="7100855" y="1574313"/>
              <a:ext cx="132737" cy="13124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rgbClr val="404040"/>
                </a:solidFill>
              </a:endParaRPr>
            </a:p>
          </p:txBody>
        </p:sp>
        <p:sp>
          <p:nvSpPr>
            <p:cNvPr id="25" name="ïṡḷïḓê"/>
            <p:cNvSpPr/>
            <p:nvPr/>
          </p:nvSpPr>
          <p:spPr bwMode="auto">
            <a:xfrm flipH="1">
              <a:off x="7011369" y="1718982"/>
              <a:ext cx="313198" cy="596564"/>
            </a:xfrm>
            <a:custGeom>
              <a:avLst/>
              <a:gdLst>
                <a:gd name="T0" fmla="*/ 87 w 87"/>
                <a:gd name="T1" fmla="*/ 24 h 168"/>
                <a:gd name="T2" fmla="*/ 62 w 87"/>
                <a:gd name="T3" fmla="*/ 0 h 168"/>
                <a:gd name="T4" fmla="*/ 37 w 87"/>
                <a:gd name="T5" fmla="*/ 0 h 168"/>
                <a:gd name="T6" fmla="*/ 35 w 87"/>
                <a:gd name="T7" fmla="*/ 0 h 168"/>
                <a:gd name="T8" fmla="*/ 25 w 87"/>
                <a:gd name="T9" fmla="*/ 0 h 168"/>
                <a:gd name="T10" fmla="*/ 0 w 87"/>
                <a:gd name="T11" fmla="*/ 24 h 168"/>
                <a:gd name="T12" fmla="*/ 0 w 87"/>
                <a:gd name="T13" fmla="*/ 24 h 168"/>
                <a:gd name="T14" fmla="*/ 0 w 87"/>
                <a:gd name="T15" fmla="*/ 73 h 168"/>
                <a:gd name="T16" fmla="*/ 8 w 87"/>
                <a:gd name="T17" fmla="*/ 81 h 168"/>
                <a:gd name="T18" fmla="*/ 16 w 87"/>
                <a:gd name="T19" fmla="*/ 73 h 168"/>
                <a:gd name="T20" fmla="*/ 16 w 87"/>
                <a:gd name="T21" fmla="*/ 44 h 168"/>
                <a:gd name="T22" fmla="*/ 16 w 87"/>
                <a:gd name="T23" fmla="*/ 28 h 168"/>
                <a:gd name="T24" fmla="*/ 20 w 87"/>
                <a:gd name="T25" fmla="*/ 28 h 168"/>
                <a:gd name="T26" fmla="*/ 20 w 87"/>
                <a:gd name="T27" fmla="*/ 46 h 168"/>
                <a:gd name="T28" fmla="*/ 20 w 87"/>
                <a:gd name="T29" fmla="*/ 77 h 168"/>
                <a:gd name="T30" fmla="*/ 20 w 87"/>
                <a:gd name="T31" fmla="*/ 81 h 168"/>
                <a:gd name="T32" fmla="*/ 20 w 87"/>
                <a:gd name="T33" fmla="*/ 157 h 168"/>
                <a:gd name="T34" fmla="*/ 31 w 87"/>
                <a:gd name="T35" fmla="*/ 168 h 168"/>
                <a:gd name="T36" fmla="*/ 41 w 87"/>
                <a:gd name="T37" fmla="*/ 157 h 168"/>
                <a:gd name="T38" fmla="*/ 41 w 87"/>
                <a:gd name="T39" fmla="*/ 81 h 168"/>
                <a:gd name="T40" fmla="*/ 46 w 87"/>
                <a:gd name="T41" fmla="*/ 81 h 168"/>
                <a:gd name="T42" fmla="*/ 46 w 87"/>
                <a:gd name="T43" fmla="*/ 157 h 168"/>
                <a:gd name="T44" fmla="*/ 56 w 87"/>
                <a:gd name="T45" fmla="*/ 168 h 168"/>
                <a:gd name="T46" fmla="*/ 67 w 87"/>
                <a:gd name="T47" fmla="*/ 157 h 168"/>
                <a:gd name="T48" fmla="*/ 67 w 87"/>
                <a:gd name="T49" fmla="*/ 81 h 168"/>
                <a:gd name="T50" fmla="*/ 67 w 87"/>
                <a:gd name="T51" fmla="*/ 77 h 168"/>
                <a:gd name="T52" fmla="*/ 67 w 87"/>
                <a:gd name="T53" fmla="*/ 46 h 168"/>
                <a:gd name="T54" fmla="*/ 67 w 87"/>
                <a:gd name="T55" fmla="*/ 28 h 168"/>
                <a:gd name="T56" fmla="*/ 71 w 87"/>
                <a:gd name="T57" fmla="*/ 28 h 168"/>
                <a:gd name="T58" fmla="*/ 71 w 87"/>
                <a:gd name="T59" fmla="*/ 44 h 168"/>
                <a:gd name="T60" fmla="*/ 71 w 87"/>
                <a:gd name="T61" fmla="*/ 73 h 168"/>
                <a:gd name="T62" fmla="*/ 79 w 87"/>
                <a:gd name="T63" fmla="*/ 81 h 168"/>
                <a:gd name="T64" fmla="*/ 87 w 87"/>
                <a:gd name="T65" fmla="*/ 73 h 168"/>
                <a:gd name="T66" fmla="*/ 87 w 87"/>
                <a:gd name="T67" fmla="*/ 24 h 168"/>
                <a:gd name="T68" fmla="*/ 87 w 87"/>
                <a:gd name="T69" fmla="*/ 24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7" h="168">
                  <a:moveTo>
                    <a:pt x="87" y="24"/>
                  </a:moveTo>
                  <a:cubicBezTo>
                    <a:pt x="87" y="11"/>
                    <a:pt x="75" y="0"/>
                    <a:pt x="62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2" y="0"/>
                    <a:pt x="0" y="11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8"/>
                    <a:pt x="4" y="81"/>
                    <a:pt x="8" y="81"/>
                  </a:cubicBezTo>
                  <a:cubicBezTo>
                    <a:pt x="13" y="81"/>
                    <a:pt x="16" y="78"/>
                    <a:pt x="16" y="73"/>
                  </a:cubicBezTo>
                  <a:cubicBezTo>
                    <a:pt x="16" y="44"/>
                    <a:pt x="16" y="44"/>
                    <a:pt x="16" y="44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0" y="46"/>
                    <a:pt x="20" y="46"/>
                    <a:pt x="20" y="46"/>
                  </a:cubicBezTo>
                  <a:cubicBezTo>
                    <a:pt x="20" y="77"/>
                    <a:pt x="20" y="77"/>
                    <a:pt x="20" y="77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20" y="157"/>
                    <a:pt x="20" y="157"/>
                    <a:pt x="20" y="157"/>
                  </a:cubicBezTo>
                  <a:cubicBezTo>
                    <a:pt x="20" y="163"/>
                    <a:pt x="25" y="168"/>
                    <a:pt x="31" y="168"/>
                  </a:cubicBezTo>
                  <a:cubicBezTo>
                    <a:pt x="37" y="168"/>
                    <a:pt x="41" y="163"/>
                    <a:pt x="41" y="157"/>
                  </a:cubicBezTo>
                  <a:cubicBezTo>
                    <a:pt x="41" y="81"/>
                    <a:pt x="41" y="81"/>
                    <a:pt x="41" y="81"/>
                  </a:cubicBezTo>
                  <a:cubicBezTo>
                    <a:pt x="46" y="81"/>
                    <a:pt x="46" y="81"/>
                    <a:pt x="46" y="81"/>
                  </a:cubicBezTo>
                  <a:cubicBezTo>
                    <a:pt x="46" y="157"/>
                    <a:pt x="46" y="157"/>
                    <a:pt x="46" y="157"/>
                  </a:cubicBezTo>
                  <a:cubicBezTo>
                    <a:pt x="46" y="163"/>
                    <a:pt x="50" y="168"/>
                    <a:pt x="56" y="168"/>
                  </a:cubicBezTo>
                  <a:cubicBezTo>
                    <a:pt x="62" y="168"/>
                    <a:pt x="67" y="163"/>
                    <a:pt x="67" y="157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67" y="77"/>
                    <a:pt x="67" y="77"/>
                    <a:pt x="67" y="77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73"/>
                    <a:pt x="71" y="73"/>
                    <a:pt x="71" y="73"/>
                  </a:cubicBezTo>
                  <a:cubicBezTo>
                    <a:pt x="71" y="78"/>
                    <a:pt x="74" y="81"/>
                    <a:pt x="79" y="81"/>
                  </a:cubicBezTo>
                  <a:cubicBezTo>
                    <a:pt x="83" y="81"/>
                    <a:pt x="87" y="78"/>
                    <a:pt x="87" y="73"/>
                  </a:cubicBezTo>
                  <a:cubicBezTo>
                    <a:pt x="87" y="24"/>
                    <a:pt x="87" y="24"/>
                    <a:pt x="87" y="24"/>
                  </a:cubicBezTo>
                  <a:cubicBezTo>
                    <a:pt x="87" y="24"/>
                    <a:pt x="87" y="24"/>
                    <a:pt x="87" y="24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rgbClr val="404040"/>
                </a:solidFill>
              </a:endParaRPr>
            </a:p>
          </p:txBody>
        </p:sp>
        <p:sp>
          <p:nvSpPr>
            <p:cNvPr id="26" name="îṧlîdê"/>
            <p:cNvSpPr/>
            <p:nvPr/>
          </p:nvSpPr>
          <p:spPr bwMode="auto">
            <a:xfrm flipH="1">
              <a:off x="7507255" y="1574313"/>
              <a:ext cx="132737" cy="13124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rgbClr val="404040"/>
                </a:solidFill>
              </a:endParaRPr>
            </a:p>
          </p:txBody>
        </p:sp>
        <p:sp>
          <p:nvSpPr>
            <p:cNvPr id="27" name="ïśľíďê"/>
            <p:cNvSpPr/>
            <p:nvPr/>
          </p:nvSpPr>
          <p:spPr bwMode="auto">
            <a:xfrm flipH="1">
              <a:off x="7417769" y="1718982"/>
              <a:ext cx="313198" cy="596564"/>
            </a:xfrm>
            <a:custGeom>
              <a:avLst/>
              <a:gdLst>
                <a:gd name="T0" fmla="*/ 87 w 87"/>
                <a:gd name="T1" fmla="*/ 24 h 168"/>
                <a:gd name="T2" fmla="*/ 62 w 87"/>
                <a:gd name="T3" fmla="*/ 0 h 168"/>
                <a:gd name="T4" fmla="*/ 37 w 87"/>
                <a:gd name="T5" fmla="*/ 0 h 168"/>
                <a:gd name="T6" fmla="*/ 35 w 87"/>
                <a:gd name="T7" fmla="*/ 0 h 168"/>
                <a:gd name="T8" fmla="*/ 25 w 87"/>
                <a:gd name="T9" fmla="*/ 0 h 168"/>
                <a:gd name="T10" fmla="*/ 0 w 87"/>
                <a:gd name="T11" fmla="*/ 24 h 168"/>
                <a:gd name="T12" fmla="*/ 0 w 87"/>
                <a:gd name="T13" fmla="*/ 24 h 168"/>
                <a:gd name="T14" fmla="*/ 0 w 87"/>
                <a:gd name="T15" fmla="*/ 73 h 168"/>
                <a:gd name="T16" fmla="*/ 8 w 87"/>
                <a:gd name="T17" fmla="*/ 81 h 168"/>
                <a:gd name="T18" fmla="*/ 16 w 87"/>
                <a:gd name="T19" fmla="*/ 73 h 168"/>
                <a:gd name="T20" fmla="*/ 16 w 87"/>
                <a:gd name="T21" fmla="*/ 44 h 168"/>
                <a:gd name="T22" fmla="*/ 16 w 87"/>
                <a:gd name="T23" fmla="*/ 28 h 168"/>
                <a:gd name="T24" fmla="*/ 20 w 87"/>
                <a:gd name="T25" fmla="*/ 28 h 168"/>
                <a:gd name="T26" fmla="*/ 20 w 87"/>
                <a:gd name="T27" fmla="*/ 46 h 168"/>
                <a:gd name="T28" fmla="*/ 20 w 87"/>
                <a:gd name="T29" fmla="*/ 77 h 168"/>
                <a:gd name="T30" fmla="*/ 20 w 87"/>
                <a:gd name="T31" fmla="*/ 81 h 168"/>
                <a:gd name="T32" fmla="*/ 20 w 87"/>
                <a:gd name="T33" fmla="*/ 157 h 168"/>
                <a:gd name="T34" fmla="*/ 31 w 87"/>
                <a:gd name="T35" fmla="*/ 168 h 168"/>
                <a:gd name="T36" fmla="*/ 41 w 87"/>
                <a:gd name="T37" fmla="*/ 157 h 168"/>
                <a:gd name="T38" fmla="*/ 41 w 87"/>
                <a:gd name="T39" fmla="*/ 81 h 168"/>
                <a:gd name="T40" fmla="*/ 46 w 87"/>
                <a:gd name="T41" fmla="*/ 81 h 168"/>
                <a:gd name="T42" fmla="*/ 46 w 87"/>
                <a:gd name="T43" fmla="*/ 157 h 168"/>
                <a:gd name="T44" fmla="*/ 56 w 87"/>
                <a:gd name="T45" fmla="*/ 168 h 168"/>
                <a:gd name="T46" fmla="*/ 67 w 87"/>
                <a:gd name="T47" fmla="*/ 157 h 168"/>
                <a:gd name="T48" fmla="*/ 67 w 87"/>
                <a:gd name="T49" fmla="*/ 81 h 168"/>
                <a:gd name="T50" fmla="*/ 67 w 87"/>
                <a:gd name="T51" fmla="*/ 77 h 168"/>
                <a:gd name="T52" fmla="*/ 67 w 87"/>
                <a:gd name="T53" fmla="*/ 46 h 168"/>
                <a:gd name="T54" fmla="*/ 67 w 87"/>
                <a:gd name="T55" fmla="*/ 28 h 168"/>
                <a:gd name="T56" fmla="*/ 71 w 87"/>
                <a:gd name="T57" fmla="*/ 28 h 168"/>
                <a:gd name="T58" fmla="*/ 71 w 87"/>
                <a:gd name="T59" fmla="*/ 44 h 168"/>
                <a:gd name="T60" fmla="*/ 71 w 87"/>
                <a:gd name="T61" fmla="*/ 73 h 168"/>
                <a:gd name="T62" fmla="*/ 79 w 87"/>
                <a:gd name="T63" fmla="*/ 81 h 168"/>
                <a:gd name="T64" fmla="*/ 87 w 87"/>
                <a:gd name="T65" fmla="*/ 73 h 168"/>
                <a:gd name="T66" fmla="*/ 87 w 87"/>
                <a:gd name="T67" fmla="*/ 24 h 168"/>
                <a:gd name="T68" fmla="*/ 87 w 87"/>
                <a:gd name="T69" fmla="*/ 24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7" h="168">
                  <a:moveTo>
                    <a:pt x="87" y="24"/>
                  </a:moveTo>
                  <a:cubicBezTo>
                    <a:pt x="87" y="11"/>
                    <a:pt x="75" y="0"/>
                    <a:pt x="62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2" y="0"/>
                    <a:pt x="0" y="11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8"/>
                    <a:pt x="4" y="81"/>
                    <a:pt x="8" y="81"/>
                  </a:cubicBezTo>
                  <a:cubicBezTo>
                    <a:pt x="13" y="81"/>
                    <a:pt x="16" y="78"/>
                    <a:pt x="16" y="73"/>
                  </a:cubicBezTo>
                  <a:cubicBezTo>
                    <a:pt x="16" y="44"/>
                    <a:pt x="16" y="44"/>
                    <a:pt x="16" y="44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0" y="46"/>
                    <a:pt x="20" y="46"/>
                    <a:pt x="20" y="46"/>
                  </a:cubicBezTo>
                  <a:cubicBezTo>
                    <a:pt x="20" y="77"/>
                    <a:pt x="20" y="77"/>
                    <a:pt x="20" y="77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20" y="157"/>
                    <a:pt x="20" y="157"/>
                    <a:pt x="20" y="157"/>
                  </a:cubicBezTo>
                  <a:cubicBezTo>
                    <a:pt x="20" y="163"/>
                    <a:pt x="25" y="168"/>
                    <a:pt x="31" y="168"/>
                  </a:cubicBezTo>
                  <a:cubicBezTo>
                    <a:pt x="37" y="168"/>
                    <a:pt x="41" y="163"/>
                    <a:pt x="41" y="157"/>
                  </a:cubicBezTo>
                  <a:cubicBezTo>
                    <a:pt x="41" y="81"/>
                    <a:pt x="41" y="81"/>
                    <a:pt x="41" y="81"/>
                  </a:cubicBezTo>
                  <a:cubicBezTo>
                    <a:pt x="46" y="81"/>
                    <a:pt x="46" y="81"/>
                    <a:pt x="46" y="81"/>
                  </a:cubicBezTo>
                  <a:cubicBezTo>
                    <a:pt x="46" y="157"/>
                    <a:pt x="46" y="157"/>
                    <a:pt x="46" y="157"/>
                  </a:cubicBezTo>
                  <a:cubicBezTo>
                    <a:pt x="46" y="163"/>
                    <a:pt x="50" y="168"/>
                    <a:pt x="56" y="168"/>
                  </a:cubicBezTo>
                  <a:cubicBezTo>
                    <a:pt x="62" y="168"/>
                    <a:pt x="67" y="163"/>
                    <a:pt x="67" y="157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67" y="77"/>
                    <a:pt x="67" y="77"/>
                    <a:pt x="67" y="77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1" y="44"/>
                    <a:pt x="71" y="44"/>
                    <a:pt x="71" y="44"/>
                  </a:cubicBezTo>
                  <a:cubicBezTo>
                    <a:pt x="71" y="73"/>
                    <a:pt x="71" y="73"/>
                    <a:pt x="71" y="73"/>
                  </a:cubicBezTo>
                  <a:cubicBezTo>
                    <a:pt x="71" y="78"/>
                    <a:pt x="74" y="81"/>
                    <a:pt x="79" y="81"/>
                  </a:cubicBezTo>
                  <a:cubicBezTo>
                    <a:pt x="83" y="81"/>
                    <a:pt x="87" y="78"/>
                    <a:pt x="87" y="73"/>
                  </a:cubicBezTo>
                  <a:cubicBezTo>
                    <a:pt x="87" y="24"/>
                    <a:pt x="87" y="24"/>
                    <a:pt x="87" y="24"/>
                  </a:cubicBezTo>
                  <a:cubicBezTo>
                    <a:pt x="87" y="24"/>
                    <a:pt x="87" y="24"/>
                    <a:pt x="87" y="24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solidFill>
                  <a:srgbClr val="404040"/>
                </a:solidFill>
              </a:endParaRPr>
            </a:p>
          </p:txBody>
        </p:sp>
        <p:cxnSp>
          <p:nvCxnSpPr>
            <p:cNvPr id="28" name="直接连接符 27"/>
            <p:cNvCxnSpPr/>
            <p:nvPr/>
          </p:nvCxnSpPr>
          <p:spPr>
            <a:xfrm>
              <a:off x="3936001" y="3118645"/>
              <a:ext cx="1900592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  <a:prstDash val="sys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3936001" y="4280861"/>
              <a:ext cx="1900592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  <a:prstDash val="sys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6355408" y="3684616"/>
              <a:ext cx="1927327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  <a:prstDash val="sys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6355408" y="4887470"/>
              <a:ext cx="1927327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  <a:prstDash val="sys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íṧḻíďè"/>
            <p:cNvSpPr/>
            <p:nvPr/>
          </p:nvSpPr>
          <p:spPr>
            <a:xfrm>
              <a:off x="5842328" y="2867186"/>
              <a:ext cx="502920" cy="50292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rmAutofit/>
            </a:bodyPr>
            <a:lstStyle/>
            <a:p>
              <a:pPr algn="ctr"/>
              <a:r>
                <a:rPr lang="en-US" sz="1400" b="1" dirty="0"/>
                <a:t>01</a:t>
              </a:r>
            </a:p>
          </p:txBody>
        </p:sp>
        <p:sp>
          <p:nvSpPr>
            <p:cNvPr id="33" name="íŝlïḑê"/>
            <p:cNvSpPr/>
            <p:nvPr/>
          </p:nvSpPr>
          <p:spPr>
            <a:xfrm>
              <a:off x="5842328" y="3433155"/>
              <a:ext cx="502920" cy="5029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rmAutofit/>
            </a:bodyPr>
            <a:lstStyle/>
            <a:p>
              <a:pPr algn="ctr"/>
              <a:r>
                <a:rPr lang="en-US" sz="1400" b="1" dirty="0"/>
                <a:t>02</a:t>
              </a:r>
            </a:p>
          </p:txBody>
        </p:sp>
        <p:sp>
          <p:nvSpPr>
            <p:cNvPr id="34" name="íSḷïďè"/>
            <p:cNvSpPr/>
            <p:nvPr/>
          </p:nvSpPr>
          <p:spPr>
            <a:xfrm>
              <a:off x="5842328" y="4029400"/>
              <a:ext cx="502920" cy="50292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rmAutofit/>
            </a:bodyPr>
            <a:lstStyle/>
            <a:p>
              <a:pPr algn="ctr"/>
              <a:r>
                <a:rPr lang="en-US" sz="1400" b="1" dirty="0"/>
                <a:t>03</a:t>
              </a:r>
            </a:p>
          </p:txBody>
        </p:sp>
        <p:sp>
          <p:nvSpPr>
            <p:cNvPr id="35" name="išliḓe"/>
            <p:cNvSpPr/>
            <p:nvPr/>
          </p:nvSpPr>
          <p:spPr>
            <a:xfrm>
              <a:off x="5842328" y="4636011"/>
              <a:ext cx="502920" cy="5029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rmAutofit/>
            </a:bodyPr>
            <a:lstStyle/>
            <a:p>
              <a:pPr algn="ctr"/>
              <a:r>
                <a:rPr lang="en-US" sz="1400" b="1" dirty="0"/>
                <a:t>04</a:t>
              </a:r>
            </a:p>
          </p:txBody>
        </p:sp>
        <p:sp>
          <p:nvSpPr>
            <p:cNvPr id="37" name="îṧḻîḑè"/>
            <p:cNvSpPr txBox="1"/>
            <p:nvPr/>
          </p:nvSpPr>
          <p:spPr bwMode="auto">
            <a:xfrm>
              <a:off x="642496" y="2780460"/>
              <a:ext cx="3082899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zh-CN" altLang="en-US" sz="2000" b="1" dirty="0"/>
                <a:t>会员基数  </a:t>
              </a:r>
              <a:r>
                <a:rPr lang="en-US" altLang="zh-CN" sz="2000" b="1" dirty="0"/>
                <a:t>506</a:t>
              </a:r>
              <a:r>
                <a:rPr lang="zh-CN" altLang="en-US" sz="2000" b="1" dirty="0"/>
                <a:t>家</a:t>
              </a:r>
              <a:endParaRPr lang="en-US" altLang="zh-CN" sz="2000" b="1" dirty="0"/>
            </a:p>
          </p:txBody>
        </p:sp>
        <p:sp>
          <p:nvSpPr>
            <p:cNvPr id="41" name="îś1îdé"/>
            <p:cNvSpPr txBox="1"/>
            <p:nvPr/>
          </p:nvSpPr>
          <p:spPr bwMode="auto">
            <a:xfrm>
              <a:off x="8282979" y="3534448"/>
              <a:ext cx="3082899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zh-CN" altLang="en-US" sz="2000" b="1" dirty="0"/>
                <a:t>年度新会员目标</a:t>
              </a:r>
              <a:r>
                <a:rPr lang="en-US" altLang="zh-CN" sz="2000" b="1"/>
                <a:t>200</a:t>
              </a:r>
              <a:r>
                <a:rPr lang="zh-CN" altLang="en-US" sz="2000" b="1"/>
                <a:t>家</a:t>
              </a:r>
              <a:endParaRPr lang="en-US" altLang="zh-CN" sz="2000" b="1" dirty="0"/>
            </a:p>
          </p:txBody>
        </p:sp>
      </p:grpSp>
      <p:sp>
        <p:nvSpPr>
          <p:cNvPr id="38" name="îṧḻîḑè">
            <a:extLst>
              <a:ext uri="{FF2B5EF4-FFF2-40B4-BE49-F238E27FC236}">
                <a16:creationId xmlns:a16="http://schemas.microsoft.com/office/drawing/2014/main" id="{A1C8E168-FF3B-417B-BBF9-C4544A091816}"/>
              </a:ext>
            </a:extLst>
          </p:cNvPr>
          <p:cNvSpPr txBox="1"/>
          <p:nvPr/>
        </p:nvSpPr>
        <p:spPr bwMode="auto">
          <a:xfrm>
            <a:off x="865156" y="4074909"/>
            <a:ext cx="3082899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b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zh-CN" altLang="en-US" sz="2000" b="1" dirty="0"/>
              <a:t>举办各类培训、沙龙</a:t>
            </a:r>
            <a:r>
              <a:rPr lang="en-US" altLang="zh-CN" sz="2000" b="1" dirty="0"/>
              <a:t>4</a:t>
            </a:r>
            <a:r>
              <a:rPr lang="zh-CN" altLang="en-US" sz="2000" b="1" dirty="0"/>
              <a:t>场</a:t>
            </a:r>
            <a:endParaRPr lang="en-US" altLang="zh-CN" sz="2000" b="1" dirty="0"/>
          </a:p>
        </p:txBody>
      </p:sp>
      <p:sp>
        <p:nvSpPr>
          <p:cNvPr id="39" name="îṧḻîḑè">
            <a:extLst>
              <a:ext uri="{FF2B5EF4-FFF2-40B4-BE49-F238E27FC236}">
                <a16:creationId xmlns:a16="http://schemas.microsoft.com/office/drawing/2014/main" id="{4243E373-1714-4BEF-8FFE-D5B5FB93540B}"/>
              </a:ext>
            </a:extLst>
          </p:cNvPr>
          <p:cNvSpPr txBox="1"/>
          <p:nvPr/>
        </p:nvSpPr>
        <p:spPr bwMode="auto">
          <a:xfrm>
            <a:off x="8292895" y="4697126"/>
            <a:ext cx="2444161" cy="1005660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anchor="b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zh-CN" altLang="en-US" sz="2000" b="1" dirty="0"/>
              <a:t>召开会员代表大会</a:t>
            </a:r>
            <a:r>
              <a:rPr lang="en-US" altLang="zh-CN" sz="2000" b="1" dirty="0"/>
              <a:t>1</a:t>
            </a:r>
            <a:r>
              <a:rPr lang="zh-CN" altLang="en-US" sz="2000" b="1" dirty="0"/>
              <a:t>次</a:t>
            </a:r>
            <a:endParaRPr lang="en-US" altLang="zh-CN" sz="2000" b="1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zh-CN" altLang="en-US" sz="2000" b="1" dirty="0"/>
              <a:t>理事会</a:t>
            </a:r>
            <a:r>
              <a:rPr lang="en-US" altLang="zh-CN" sz="2000" b="1" dirty="0"/>
              <a:t>2</a:t>
            </a:r>
            <a:r>
              <a:rPr lang="zh-CN" altLang="en-US" sz="2000" b="1" dirty="0"/>
              <a:t>次</a:t>
            </a:r>
            <a:endParaRPr lang="en-US" altLang="zh-CN" sz="2000" b="1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zh-CN" altLang="en-US" sz="2000" b="1" dirty="0"/>
              <a:t>常务理事会</a:t>
            </a:r>
            <a:r>
              <a:rPr lang="en-US" altLang="zh-CN" sz="2000" b="1" dirty="0"/>
              <a:t>2</a:t>
            </a:r>
            <a:r>
              <a:rPr lang="zh-CN" altLang="en-US" sz="2000" b="1" dirty="0"/>
              <a:t>次</a:t>
            </a:r>
            <a:endParaRPr lang="en-US" altLang="zh-CN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新会员发展策略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3</a:t>
            </a:fld>
            <a:endParaRPr lang="zh-CN" altLang="en-US"/>
          </a:p>
        </p:txBody>
      </p:sp>
      <p:grpSp>
        <p:nvGrpSpPr>
          <p:cNvPr id="5" name="eb6bc0b4-3768-44eb-a12a-473e60c287ef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69925" y="1530508"/>
            <a:ext cx="10341161" cy="4278589"/>
            <a:chOff x="669925" y="1530508"/>
            <a:chExt cx="10341161" cy="4278589"/>
          </a:xfrm>
        </p:grpSpPr>
        <p:sp>
          <p:nvSpPr>
            <p:cNvPr id="28" name="ïsḻíḓê"/>
            <p:cNvSpPr/>
            <p:nvPr/>
          </p:nvSpPr>
          <p:spPr>
            <a:xfrm>
              <a:off x="8495658" y="4116065"/>
              <a:ext cx="2515428" cy="723528"/>
            </a:xfrm>
            <a:prstGeom prst="rect">
              <a:avLst/>
            </a:prstGeom>
          </p:spPr>
          <p:txBody>
            <a:bodyPr wrap="none" lIns="90000" tIns="46800" rIns="90000" bIns="46800" anchor="b">
              <a:norm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endParaRPr lang="zh-CN" altLang="en-US" sz="2400" b="1" dirty="0"/>
            </a:p>
          </p:txBody>
        </p:sp>
        <p:sp>
          <p:nvSpPr>
            <p:cNvPr id="26" name="ïṡliḍe"/>
            <p:cNvSpPr/>
            <p:nvPr/>
          </p:nvSpPr>
          <p:spPr>
            <a:xfrm>
              <a:off x="3722873" y="4498052"/>
              <a:ext cx="2606719" cy="560874"/>
            </a:xfrm>
            <a:prstGeom prst="rect">
              <a:avLst/>
            </a:prstGeom>
          </p:spPr>
          <p:txBody>
            <a:bodyPr wrap="none" lIns="90000" tIns="46800" rIns="90000" bIns="46800" anchor="b">
              <a:noAutofit/>
            </a:bodyPr>
            <a:lstStyle/>
            <a:p>
              <a:pPr lvl="0" algn="r" defTabSz="914400">
                <a:spcBef>
                  <a:spcPct val="0"/>
                </a:spcBef>
                <a:defRPr/>
              </a:pPr>
              <a:r>
                <a:rPr lang="zh-CN" altLang="en-US" sz="2800" b="1" dirty="0"/>
                <a:t>整合各类资源</a:t>
              </a:r>
            </a:p>
          </p:txBody>
        </p:sp>
        <p:sp>
          <p:nvSpPr>
            <p:cNvPr id="24" name="iş1ïḓe"/>
            <p:cNvSpPr/>
            <p:nvPr/>
          </p:nvSpPr>
          <p:spPr>
            <a:xfrm>
              <a:off x="5422956" y="1530508"/>
              <a:ext cx="2778659" cy="568508"/>
            </a:xfrm>
            <a:prstGeom prst="rect">
              <a:avLst/>
            </a:prstGeom>
          </p:spPr>
          <p:txBody>
            <a:bodyPr wrap="none" lIns="90000" tIns="46800" rIns="90000" bIns="46800" anchor="b">
              <a:normAutofit/>
            </a:bodyPr>
            <a:lstStyle/>
            <a:p>
              <a:pPr lvl="0" algn="r" defTabSz="914400">
                <a:spcBef>
                  <a:spcPct val="0"/>
                </a:spcBef>
                <a:defRPr/>
              </a:pPr>
              <a:r>
                <a:rPr lang="zh-CN" altLang="en-US" sz="2800" b="1" dirty="0"/>
                <a:t>提升团队专业性</a:t>
              </a:r>
            </a:p>
          </p:txBody>
        </p:sp>
        <p:grpSp>
          <p:nvGrpSpPr>
            <p:cNvPr id="9" name="íṣlíde"/>
            <p:cNvGrpSpPr/>
            <p:nvPr/>
          </p:nvGrpSpPr>
          <p:grpSpPr>
            <a:xfrm>
              <a:off x="5224716" y="1626503"/>
              <a:ext cx="4182594" cy="4182594"/>
              <a:chOff x="4406254" y="1268760"/>
              <a:chExt cx="4714082" cy="4714082"/>
            </a:xfrm>
          </p:grpSpPr>
          <p:sp>
            <p:nvSpPr>
              <p:cNvPr id="20" name="íṩļiďe"/>
              <p:cNvSpPr/>
              <p:nvPr/>
            </p:nvSpPr>
            <p:spPr>
              <a:xfrm>
                <a:off x="4406254" y="1268760"/>
                <a:ext cx="4714082" cy="4714082"/>
              </a:xfrm>
              <a:prstGeom prst="arc">
                <a:avLst>
                  <a:gd name="adj1" fmla="val 18000000"/>
                  <a:gd name="adj2" fmla="val 0"/>
                </a:avLst>
              </a:prstGeom>
              <a:ln w="19050">
                <a:solidFill>
                  <a:schemeClr val="tx1">
                    <a:lumMod val="40000"/>
                    <a:lumOff val="60000"/>
                  </a:schemeClr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" name="iṥļiďê"/>
              <p:cNvSpPr/>
              <p:nvPr/>
            </p:nvSpPr>
            <p:spPr>
              <a:xfrm rot="6300000">
                <a:off x="4406254" y="1268760"/>
                <a:ext cx="4714082" cy="4714082"/>
              </a:xfrm>
              <a:prstGeom prst="arc">
                <a:avLst>
                  <a:gd name="adj1" fmla="val 18000000"/>
                  <a:gd name="adj2" fmla="val 0"/>
                </a:avLst>
              </a:prstGeom>
              <a:ln w="19050">
                <a:solidFill>
                  <a:schemeClr val="tx1">
                    <a:lumMod val="40000"/>
                    <a:lumOff val="60000"/>
                  </a:schemeClr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" name="ï$ľíḑe"/>
              <p:cNvSpPr/>
              <p:nvPr/>
            </p:nvSpPr>
            <p:spPr>
              <a:xfrm rot="13500000">
                <a:off x="4406254" y="1268760"/>
                <a:ext cx="4714082" cy="4714082"/>
              </a:xfrm>
              <a:prstGeom prst="arc">
                <a:avLst>
                  <a:gd name="adj1" fmla="val 18000000"/>
                  <a:gd name="adj2" fmla="val 0"/>
                </a:avLst>
              </a:prstGeom>
              <a:ln w="19050">
                <a:solidFill>
                  <a:schemeClr val="tx1">
                    <a:lumMod val="40000"/>
                    <a:lumOff val="60000"/>
                  </a:schemeClr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0" name="îš1íďe"/>
            <p:cNvGrpSpPr/>
            <p:nvPr/>
          </p:nvGrpSpPr>
          <p:grpSpPr>
            <a:xfrm>
              <a:off x="6467311" y="2797090"/>
              <a:ext cx="1841420" cy="1841420"/>
              <a:chOff x="6043215" y="2905721"/>
              <a:chExt cx="1440160" cy="1440160"/>
            </a:xfrm>
          </p:grpSpPr>
          <p:sp>
            <p:nvSpPr>
              <p:cNvPr id="13" name="iśḷîḓê"/>
              <p:cNvSpPr/>
              <p:nvPr/>
            </p:nvSpPr>
            <p:spPr>
              <a:xfrm rot="10800000">
                <a:off x="6043215" y="2905721"/>
                <a:ext cx="1440160" cy="1440160"/>
              </a:xfrm>
              <a:prstGeom prst="pie">
                <a:avLst>
                  <a:gd name="adj1" fmla="val 3600000"/>
                  <a:gd name="adj2" fmla="val 1080000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" name="îšlíḋê"/>
              <p:cNvSpPr/>
              <p:nvPr/>
            </p:nvSpPr>
            <p:spPr>
              <a:xfrm rot="10800000">
                <a:off x="6043215" y="2905721"/>
                <a:ext cx="1440160" cy="1440160"/>
              </a:xfrm>
              <a:prstGeom prst="pie">
                <a:avLst>
                  <a:gd name="adj1" fmla="val 3600000"/>
                  <a:gd name="adj2" fmla="val 10800000"/>
                </a:avLst>
              </a:prstGeom>
              <a:solidFill>
                <a:schemeClr val="accent3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" name="ïṡ1iďê"/>
              <p:cNvSpPr/>
              <p:nvPr/>
            </p:nvSpPr>
            <p:spPr>
              <a:xfrm rot="3600000">
                <a:off x="6043215" y="2905721"/>
                <a:ext cx="1440160" cy="1440160"/>
              </a:xfrm>
              <a:prstGeom prst="pie">
                <a:avLst>
                  <a:gd name="adj1" fmla="val 3600000"/>
                  <a:gd name="adj2" fmla="val 10800000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6" name="íŝļiďê"/>
              <p:cNvSpPr/>
              <p:nvPr/>
            </p:nvSpPr>
            <p:spPr>
              <a:xfrm rot="18000000">
                <a:off x="6043215" y="2905721"/>
                <a:ext cx="1440160" cy="1440160"/>
              </a:xfrm>
              <a:prstGeom prst="pie">
                <a:avLst>
                  <a:gd name="adj1" fmla="val 3600000"/>
                  <a:gd name="adj2" fmla="val 10800000"/>
                </a:avLst>
              </a:prstGeom>
              <a:solidFill>
                <a:schemeClr val="accent2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" name="îś1îdé"/>
              <p:cNvSpPr/>
              <p:nvPr/>
            </p:nvSpPr>
            <p:spPr bwMode="auto">
              <a:xfrm>
                <a:off x="6851303" y="3162447"/>
                <a:ext cx="277846" cy="267616"/>
              </a:xfrm>
              <a:custGeom>
                <a:avLst/>
                <a:gdLst>
                  <a:gd name="connsiteX0" fmla="*/ 297615 w 597921"/>
                  <a:gd name="connsiteY0" fmla="*/ 96957 h 598324"/>
                  <a:gd name="connsiteX1" fmla="*/ 323434 w 597921"/>
                  <a:gd name="connsiteY1" fmla="*/ 122740 h 598324"/>
                  <a:gd name="connsiteX2" fmla="*/ 323434 w 597921"/>
                  <a:gd name="connsiteY2" fmla="*/ 289852 h 598324"/>
                  <a:gd name="connsiteX3" fmla="*/ 462572 w 597921"/>
                  <a:gd name="connsiteY3" fmla="*/ 289852 h 598324"/>
                  <a:gd name="connsiteX4" fmla="*/ 487913 w 597921"/>
                  <a:gd name="connsiteY4" fmla="*/ 315157 h 598324"/>
                  <a:gd name="connsiteX5" fmla="*/ 462572 w 597921"/>
                  <a:gd name="connsiteY5" fmla="*/ 340463 h 598324"/>
                  <a:gd name="connsiteX6" fmla="*/ 297615 w 597921"/>
                  <a:gd name="connsiteY6" fmla="*/ 340463 h 598324"/>
                  <a:gd name="connsiteX7" fmla="*/ 272274 w 597921"/>
                  <a:gd name="connsiteY7" fmla="*/ 315157 h 598324"/>
                  <a:gd name="connsiteX8" fmla="*/ 272274 w 597921"/>
                  <a:gd name="connsiteY8" fmla="*/ 122740 h 598324"/>
                  <a:gd name="connsiteX9" fmla="*/ 297615 w 597921"/>
                  <a:gd name="connsiteY9" fmla="*/ 96957 h 598324"/>
                  <a:gd name="connsiteX10" fmla="*/ 298127 w 597921"/>
                  <a:gd name="connsiteY10" fmla="*/ 0 h 598324"/>
                  <a:gd name="connsiteX11" fmla="*/ 597921 w 597921"/>
                  <a:gd name="connsiteY11" fmla="*/ 299401 h 598324"/>
                  <a:gd name="connsiteX12" fmla="*/ 298127 w 597921"/>
                  <a:gd name="connsiteY12" fmla="*/ 598324 h 598324"/>
                  <a:gd name="connsiteX13" fmla="*/ 35150 w 597921"/>
                  <a:gd name="connsiteY13" fmla="*/ 442177 h 598324"/>
                  <a:gd name="connsiteX14" fmla="*/ 34194 w 597921"/>
                  <a:gd name="connsiteY14" fmla="*/ 432149 h 598324"/>
                  <a:gd name="connsiteX15" fmla="*/ 40410 w 597921"/>
                  <a:gd name="connsiteY15" fmla="*/ 424509 h 598324"/>
                  <a:gd name="connsiteX16" fmla="*/ 74836 w 597921"/>
                  <a:gd name="connsiteY16" fmla="*/ 407796 h 598324"/>
                  <a:gd name="connsiteX17" fmla="*/ 91571 w 597921"/>
                  <a:gd name="connsiteY17" fmla="*/ 413049 h 598324"/>
                  <a:gd name="connsiteX18" fmla="*/ 298127 w 597921"/>
                  <a:gd name="connsiteY18" fmla="*/ 534815 h 598324"/>
                  <a:gd name="connsiteX19" fmla="*/ 534328 w 597921"/>
                  <a:gd name="connsiteY19" fmla="*/ 299401 h 598324"/>
                  <a:gd name="connsiteX20" fmla="*/ 298127 w 597921"/>
                  <a:gd name="connsiteY20" fmla="*/ 63509 h 598324"/>
                  <a:gd name="connsiteX21" fmla="*/ 145123 w 597921"/>
                  <a:gd name="connsiteY21" fmla="*/ 120333 h 598324"/>
                  <a:gd name="connsiteX22" fmla="*/ 200587 w 597921"/>
                  <a:gd name="connsiteY22" fmla="*/ 142299 h 598324"/>
                  <a:gd name="connsiteX23" fmla="*/ 208237 w 597921"/>
                  <a:gd name="connsiteY23" fmla="*/ 152327 h 598324"/>
                  <a:gd name="connsiteX24" fmla="*/ 203456 w 597921"/>
                  <a:gd name="connsiteY24" fmla="*/ 164265 h 598324"/>
                  <a:gd name="connsiteX25" fmla="*/ 48060 w 597921"/>
                  <a:gd name="connsiteY25" fmla="*/ 285553 h 598324"/>
                  <a:gd name="connsiteX26" fmla="*/ 35150 w 597921"/>
                  <a:gd name="connsiteY26" fmla="*/ 287463 h 598324"/>
                  <a:gd name="connsiteX27" fmla="*/ 27500 w 597921"/>
                  <a:gd name="connsiteY27" fmla="*/ 277435 h 598324"/>
                  <a:gd name="connsiteX28" fmla="*/ 246 w 597921"/>
                  <a:gd name="connsiteY28" fmla="*/ 82132 h 598324"/>
                  <a:gd name="connsiteX29" fmla="*/ 4550 w 597921"/>
                  <a:gd name="connsiteY29" fmla="*/ 70194 h 598324"/>
                  <a:gd name="connsiteX30" fmla="*/ 17459 w 597921"/>
                  <a:gd name="connsiteY30" fmla="*/ 68762 h 598324"/>
                  <a:gd name="connsiteX31" fmla="*/ 80574 w 597921"/>
                  <a:gd name="connsiteY31" fmla="*/ 94070 h 598324"/>
                  <a:gd name="connsiteX32" fmla="*/ 298127 w 597921"/>
                  <a:gd name="connsiteY32" fmla="*/ 0 h 5983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597921" h="598324">
                    <a:moveTo>
                      <a:pt x="297615" y="96957"/>
                    </a:moveTo>
                    <a:cubicBezTo>
                      <a:pt x="311959" y="96957"/>
                      <a:pt x="323434" y="108416"/>
                      <a:pt x="323434" y="122740"/>
                    </a:cubicBezTo>
                    <a:lnTo>
                      <a:pt x="323434" y="289852"/>
                    </a:lnTo>
                    <a:lnTo>
                      <a:pt x="462572" y="289852"/>
                    </a:lnTo>
                    <a:cubicBezTo>
                      <a:pt x="476438" y="289852"/>
                      <a:pt x="487913" y="301311"/>
                      <a:pt x="487913" y="315157"/>
                    </a:cubicBezTo>
                    <a:cubicBezTo>
                      <a:pt x="487913" y="329004"/>
                      <a:pt x="476438" y="340463"/>
                      <a:pt x="462572" y="340463"/>
                    </a:cubicBezTo>
                    <a:lnTo>
                      <a:pt x="297615" y="340463"/>
                    </a:lnTo>
                    <a:cubicBezTo>
                      <a:pt x="283749" y="340463"/>
                      <a:pt x="272274" y="329004"/>
                      <a:pt x="272274" y="315157"/>
                    </a:cubicBezTo>
                    <a:lnTo>
                      <a:pt x="272274" y="122740"/>
                    </a:lnTo>
                    <a:cubicBezTo>
                      <a:pt x="272274" y="108416"/>
                      <a:pt x="283749" y="96957"/>
                      <a:pt x="297615" y="96957"/>
                    </a:cubicBezTo>
                    <a:close/>
                    <a:moveTo>
                      <a:pt x="298127" y="0"/>
                    </a:moveTo>
                    <a:cubicBezTo>
                      <a:pt x="463564" y="0"/>
                      <a:pt x="597921" y="134181"/>
                      <a:pt x="597921" y="299401"/>
                    </a:cubicBezTo>
                    <a:cubicBezTo>
                      <a:pt x="597921" y="464143"/>
                      <a:pt x="463564" y="598324"/>
                      <a:pt x="298127" y="598324"/>
                    </a:cubicBezTo>
                    <a:cubicBezTo>
                      <a:pt x="188155" y="598324"/>
                      <a:pt x="87268" y="538635"/>
                      <a:pt x="35150" y="442177"/>
                    </a:cubicBezTo>
                    <a:cubicBezTo>
                      <a:pt x="33238" y="438835"/>
                      <a:pt x="32760" y="435492"/>
                      <a:pt x="34194" y="432149"/>
                    </a:cubicBezTo>
                    <a:cubicBezTo>
                      <a:pt x="35150" y="428807"/>
                      <a:pt x="37541" y="425942"/>
                      <a:pt x="40410" y="424509"/>
                    </a:cubicBezTo>
                    <a:lnTo>
                      <a:pt x="74836" y="407796"/>
                    </a:lnTo>
                    <a:cubicBezTo>
                      <a:pt x="81052" y="404931"/>
                      <a:pt x="88702" y="407319"/>
                      <a:pt x="91571" y="413049"/>
                    </a:cubicBezTo>
                    <a:cubicBezTo>
                      <a:pt x="133169" y="488018"/>
                      <a:pt x="212540" y="534815"/>
                      <a:pt x="298127" y="534815"/>
                    </a:cubicBezTo>
                    <a:cubicBezTo>
                      <a:pt x="428181" y="534815"/>
                      <a:pt x="534328" y="429284"/>
                      <a:pt x="534328" y="299401"/>
                    </a:cubicBezTo>
                    <a:cubicBezTo>
                      <a:pt x="534328" y="169517"/>
                      <a:pt x="428181" y="63509"/>
                      <a:pt x="298127" y="63509"/>
                    </a:cubicBezTo>
                    <a:cubicBezTo>
                      <a:pt x="242185" y="63509"/>
                      <a:pt x="187677" y="83565"/>
                      <a:pt x="145123" y="120333"/>
                    </a:cubicBezTo>
                    <a:lnTo>
                      <a:pt x="200587" y="142299"/>
                    </a:lnTo>
                    <a:cubicBezTo>
                      <a:pt x="204890" y="144209"/>
                      <a:pt x="207759" y="148029"/>
                      <a:pt x="208237" y="152327"/>
                    </a:cubicBezTo>
                    <a:cubicBezTo>
                      <a:pt x="208715" y="157102"/>
                      <a:pt x="207281" y="161399"/>
                      <a:pt x="203456" y="164265"/>
                    </a:cubicBezTo>
                    <a:lnTo>
                      <a:pt x="48060" y="285553"/>
                    </a:lnTo>
                    <a:cubicBezTo>
                      <a:pt x="44235" y="288418"/>
                      <a:pt x="39454" y="289373"/>
                      <a:pt x="35150" y="287463"/>
                    </a:cubicBezTo>
                    <a:cubicBezTo>
                      <a:pt x="31325" y="285553"/>
                      <a:pt x="27978" y="281733"/>
                      <a:pt x="27500" y="277435"/>
                    </a:cubicBezTo>
                    <a:lnTo>
                      <a:pt x="246" y="82132"/>
                    </a:lnTo>
                    <a:cubicBezTo>
                      <a:pt x="-710" y="77835"/>
                      <a:pt x="1203" y="73060"/>
                      <a:pt x="4550" y="70194"/>
                    </a:cubicBezTo>
                    <a:cubicBezTo>
                      <a:pt x="8375" y="67807"/>
                      <a:pt x="13156" y="66852"/>
                      <a:pt x="17459" y="68762"/>
                    </a:cubicBezTo>
                    <a:lnTo>
                      <a:pt x="80574" y="94070"/>
                    </a:lnTo>
                    <a:cubicBezTo>
                      <a:pt x="137472" y="33426"/>
                      <a:pt x="214931" y="0"/>
                      <a:pt x="29812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" name="ïṧľïḓè"/>
              <p:cNvSpPr/>
              <p:nvPr/>
            </p:nvSpPr>
            <p:spPr bwMode="auto">
              <a:xfrm>
                <a:off x="6219232" y="3487065"/>
                <a:ext cx="277846" cy="267616"/>
              </a:xfrm>
              <a:custGeom>
                <a:avLst/>
                <a:gdLst>
                  <a:gd name="T0" fmla="*/ 4096 w 6827"/>
                  <a:gd name="T1" fmla="*/ 4551 h 6827"/>
                  <a:gd name="T2" fmla="*/ 6258 w 6827"/>
                  <a:gd name="T3" fmla="*/ 4096 h 6827"/>
                  <a:gd name="T4" fmla="*/ 2348 w 6827"/>
                  <a:gd name="T5" fmla="*/ 4911 h 6827"/>
                  <a:gd name="T6" fmla="*/ 569 w 6827"/>
                  <a:gd name="T7" fmla="*/ 4551 h 6827"/>
                  <a:gd name="T8" fmla="*/ 569 w 6827"/>
                  <a:gd name="T9" fmla="*/ 3982 h 6827"/>
                  <a:gd name="T10" fmla="*/ 1707 w 6827"/>
                  <a:gd name="T11" fmla="*/ 2503 h 6827"/>
                  <a:gd name="T12" fmla="*/ 3868 w 6827"/>
                  <a:gd name="T13" fmla="*/ 2731 h 6827"/>
                  <a:gd name="T14" fmla="*/ 5827 w 6827"/>
                  <a:gd name="T15" fmla="*/ 2004 h 6827"/>
                  <a:gd name="T16" fmla="*/ 6258 w 6827"/>
                  <a:gd name="T17" fmla="*/ 1820 h 6827"/>
                  <a:gd name="T18" fmla="*/ 4779 w 6827"/>
                  <a:gd name="T19" fmla="*/ 0 h 6827"/>
                  <a:gd name="T20" fmla="*/ 2854 w 6827"/>
                  <a:gd name="T21" fmla="*/ 2381 h 6827"/>
                  <a:gd name="T22" fmla="*/ 1239 w 6827"/>
                  <a:gd name="T23" fmla="*/ 2257 h 6827"/>
                  <a:gd name="T24" fmla="*/ 569 w 6827"/>
                  <a:gd name="T25" fmla="*/ 2844 h 6827"/>
                  <a:gd name="T26" fmla="*/ 569 w 6827"/>
                  <a:gd name="T27" fmla="*/ 2276 h 6827"/>
                  <a:gd name="T28" fmla="*/ 569 w 6827"/>
                  <a:gd name="T29" fmla="*/ 1707 h 6827"/>
                  <a:gd name="T30" fmla="*/ 569 w 6827"/>
                  <a:gd name="T31" fmla="*/ 1138 h 6827"/>
                  <a:gd name="T32" fmla="*/ 569 w 6827"/>
                  <a:gd name="T33" fmla="*/ 569 h 6827"/>
                  <a:gd name="T34" fmla="*/ 341 w 6827"/>
                  <a:gd name="T35" fmla="*/ 0 h 6827"/>
                  <a:gd name="T36" fmla="*/ 114 w 6827"/>
                  <a:gd name="T37" fmla="*/ 569 h 6827"/>
                  <a:gd name="T38" fmla="*/ 114 w 6827"/>
                  <a:gd name="T39" fmla="*/ 1138 h 6827"/>
                  <a:gd name="T40" fmla="*/ 114 w 6827"/>
                  <a:gd name="T41" fmla="*/ 1707 h 6827"/>
                  <a:gd name="T42" fmla="*/ 114 w 6827"/>
                  <a:gd name="T43" fmla="*/ 2276 h 6827"/>
                  <a:gd name="T44" fmla="*/ 114 w 6827"/>
                  <a:gd name="T45" fmla="*/ 2844 h 6827"/>
                  <a:gd name="T46" fmla="*/ 114 w 6827"/>
                  <a:gd name="T47" fmla="*/ 3413 h 6827"/>
                  <a:gd name="T48" fmla="*/ 114 w 6827"/>
                  <a:gd name="T49" fmla="*/ 3982 h 6827"/>
                  <a:gd name="T50" fmla="*/ 114 w 6827"/>
                  <a:gd name="T51" fmla="*/ 4551 h 6827"/>
                  <a:gd name="T52" fmla="*/ 114 w 6827"/>
                  <a:gd name="T53" fmla="*/ 5120 h 6827"/>
                  <a:gd name="T54" fmla="*/ 114 w 6827"/>
                  <a:gd name="T55" fmla="*/ 5689 h 6827"/>
                  <a:gd name="T56" fmla="*/ 114 w 6827"/>
                  <a:gd name="T57" fmla="*/ 6258 h 6827"/>
                  <a:gd name="T58" fmla="*/ 683 w 6827"/>
                  <a:gd name="T59" fmla="*/ 6713 h 6827"/>
                  <a:gd name="T60" fmla="*/ 1252 w 6827"/>
                  <a:gd name="T61" fmla="*/ 6713 h 6827"/>
                  <a:gd name="T62" fmla="*/ 1820 w 6827"/>
                  <a:gd name="T63" fmla="*/ 6713 h 6827"/>
                  <a:gd name="T64" fmla="*/ 2389 w 6827"/>
                  <a:gd name="T65" fmla="*/ 6713 h 6827"/>
                  <a:gd name="T66" fmla="*/ 2958 w 6827"/>
                  <a:gd name="T67" fmla="*/ 6713 h 6827"/>
                  <a:gd name="T68" fmla="*/ 3527 w 6827"/>
                  <a:gd name="T69" fmla="*/ 6713 h 6827"/>
                  <a:gd name="T70" fmla="*/ 4096 w 6827"/>
                  <a:gd name="T71" fmla="*/ 6713 h 6827"/>
                  <a:gd name="T72" fmla="*/ 4665 w 6827"/>
                  <a:gd name="T73" fmla="*/ 6713 h 6827"/>
                  <a:gd name="T74" fmla="*/ 5234 w 6827"/>
                  <a:gd name="T75" fmla="*/ 6713 h 6827"/>
                  <a:gd name="T76" fmla="*/ 5803 w 6827"/>
                  <a:gd name="T77" fmla="*/ 6713 h 6827"/>
                  <a:gd name="T78" fmla="*/ 6371 w 6827"/>
                  <a:gd name="T79" fmla="*/ 6713 h 6827"/>
                  <a:gd name="T80" fmla="*/ 6827 w 6827"/>
                  <a:gd name="T81" fmla="*/ 6485 h 6827"/>
                  <a:gd name="T82" fmla="*/ 6371 w 6827"/>
                  <a:gd name="T83" fmla="*/ 6258 h 6827"/>
                  <a:gd name="T84" fmla="*/ 5803 w 6827"/>
                  <a:gd name="T85" fmla="*/ 6258 h 6827"/>
                  <a:gd name="T86" fmla="*/ 5234 w 6827"/>
                  <a:gd name="T87" fmla="*/ 6258 h 6827"/>
                  <a:gd name="T88" fmla="*/ 4665 w 6827"/>
                  <a:gd name="T89" fmla="*/ 6258 h 6827"/>
                  <a:gd name="T90" fmla="*/ 4096 w 6827"/>
                  <a:gd name="T91" fmla="*/ 6258 h 6827"/>
                  <a:gd name="T92" fmla="*/ 3527 w 6827"/>
                  <a:gd name="T93" fmla="*/ 6258 h 6827"/>
                  <a:gd name="T94" fmla="*/ 2958 w 6827"/>
                  <a:gd name="T95" fmla="*/ 6258 h 6827"/>
                  <a:gd name="T96" fmla="*/ 2389 w 6827"/>
                  <a:gd name="T97" fmla="*/ 6258 h 6827"/>
                  <a:gd name="T98" fmla="*/ 1820 w 6827"/>
                  <a:gd name="T99" fmla="*/ 6258 h 6827"/>
                  <a:gd name="T100" fmla="*/ 1252 w 6827"/>
                  <a:gd name="T101" fmla="*/ 6258 h 6827"/>
                  <a:gd name="T102" fmla="*/ 683 w 6827"/>
                  <a:gd name="T103" fmla="*/ 6258 h 68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827" h="6827">
                    <a:moveTo>
                      <a:pt x="1263" y="5234"/>
                    </a:moveTo>
                    <a:cubicBezTo>
                      <a:pt x="1316" y="5493"/>
                      <a:pt x="1546" y="5689"/>
                      <a:pt x="1820" y="5689"/>
                    </a:cubicBezTo>
                    <a:cubicBezTo>
                      <a:pt x="2114" y="5689"/>
                      <a:pt x="2354" y="5464"/>
                      <a:pt x="2383" y="5178"/>
                    </a:cubicBezTo>
                    <a:lnTo>
                      <a:pt x="3568" y="4191"/>
                    </a:lnTo>
                    <a:cubicBezTo>
                      <a:pt x="3652" y="4401"/>
                      <a:pt x="3856" y="4551"/>
                      <a:pt x="4096" y="4551"/>
                    </a:cubicBezTo>
                    <a:cubicBezTo>
                      <a:pt x="4348" y="4551"/>
                      <a:pt x="4560" y="4385"/>
                      <a:pt x="4635" y="4157"/>
                    </a:cubicBezTo>
                    <a:lnTo>
                      <a:pt x="5696" y="4736"/>
                    </a:lnTo>
                    <a:cubicBezTo>
                      <a:pt x="5732" y="5016"/>
                      <a:pt x="5969" y="5234"/>
                      <a:pt x="6258" y="5234"/>
                    </a:cubicBezTo>
                    <a:cubicBezTo>
                      <a:pt x="6571" y="5234"/>
                      <a:pt x="6827" y="4979"/>
                      <a:pt x="6827" y="4665"/>
                    </a:cubicBezTo>
                    <a:cubicBezTo>
                      <a:pt x="6827" y="4351"/>
                      <a:pt x="6571" y="4096"/>
                      <a:pt x="6258" y="4096"/>
                    </a:cubicBezTo>
                    <a:cubicBezTo>
                      <a:pt x="6006" y="4096"/>
                      <a:pt x="5794" y="4262"/>
                      <a:pt x="5719" y="4490"/>
                    </a:cubicBezTo>
                    <a:lnTo>
                      <a:pt x="4658" y="3911"/>
                    </a:lnTo>
                    <a:cubicBezTo>
                      <a:pt x="4622" y="3631"/>
                      <a:pt x="4385" y="3413"/>
                      <a:pt x="4096" y="3413"/>
                    </a:cubicBezTo>
                    <a:cubicBezTo>
                      <a:pt x="3802" y="3413"/>
                      <a:pt x="3563" y="3638"/>
                      <a:pt x="3533" y="3924"/>
                    </a:cubicBezTo>
                    <a:lnTo>
                      <a:pt x="2348" y="4911"/>
                    </a:lnTo>
                    <a:cubicBezTo>
                      <a:pt x="2265" y="4701"/>
                      <a:pt x="2060" y="4551"/>
                      <a:pt x="1820" y="4551"/>
                    </a:cubicBezTo>
                    <a:cubicBezTo>
                      <a:pt x="1546" y="4551"/>
                      <a:pt x="1316" y="4747"/>
                      <a:pt x="1263" y="5006"/>
                    </a:cubicBezTo>
                    <a:lnTo>
                      <a:pt x="455" y="5006"/>
                    </a:lnTo>
                    <a:lnTo>
                      <a:pt x="455" y="4551"/>
                    </a:lnTo>
                    <a:lnTo>
                      <a:pt x="569" y="4551"/>
                    </a:lnTo>
                    <a:cubicBezTo>
                      <a:pt x="632" y="4551"/>
                      <a:pt x="683" y="4500"/>
                      <a:pt x="683" y="4437"/>
                    </a:cubicBezTo>
                    <a:cubicBezTo>
                      <a:pt x="683" y="4374"/>
                      <a:pt x="632" y="4324"/>
                      <a:pt x="569" y="4324"/>
                    </a:cubicBezTo>
                    <a:lnTo>
                      <a:pt x="455" y="4324"/>
                    </a:lnTo>
                    <a:lnTo>
                      <a:pt x="455" y="3982"/>
                    </a:lnTo>
                    <a:lnTo>
                      <a:pt x="569" y="3982"/>
                    </a:lnTo>
                    <a:cubicBezTo>
                      <a:pt x="632" y="3982"/>
                      <a:pt x="683" y="3931"/>
                      <a:pt x="683" y="3868"/>
                    </a:cubicBezTo>
                    <a:cubicBezTo>
                      <a:pt x="683" y="3806"/>
                      <a:pt x="632" y="3755"/>
                      <a:pt x="569" y="3755"/>
                    </a:cubicBezTo>
                    <a:lnTo>
                      <a:pt x="480" y="3755"/>
                    </a:lnTo>
                    <a:lnTo>
                      <a:pt x="1407" y="2416"/>
                    </a:lnTo>
                    <a:cubicBezTo>
                      <a:pt x="1494" y="2470"/>
                      <a:pt x="1596" y="2503"/>
                      <a:pt x="1707" y="2503"/>
                    </a:cubicBezTo>
                    <a:cubicBezTo>
                      <a:pt x="1888" y="2503"/>
                      <a:pt x="2048" y="2416"/>
                      <a:pt x="2152" y="2284"/>
                    </a:cubicBezTo>
                    <a:lnTo>
                      <a:pt x="2752" y="2584"/>
                    </a:lnTo>
                    <a:cubicBezTo>
                      <a:pt x="2740" y="2631"/>
                      <a:pt x="2731" y="2680"/>
                      <a:pt x="2731" y="2731"/>
                    </a:cubicBezTo>
                    <a:cubicBezTo>
                      <a:pt x="2731" y="3044"/>
                      <a:pt x="2986" y="3300"/>
                      <a:pt x="3300" y="3300"/>
                    </a:cubicBezTo>
                    <a:cubicBezTo>
                      <a:pt x="3613" y="3300"/>
                      <a:pt x="3868" y="3044"/>
                      <a:pt x="3868" y="2731"/>
                    </a:cubicBezTo>
                    <a:cubicBezTo>
                      <a:pt x="3868" y="2608"/>
                      <a:pt x="3829" y="2496"/>
                      <a:pt x="3763" y="2403"/>
                    </a:cubicBezTo>
                    <a:lnTo>
                      <a:pt x="4488" y="1055"/>
                    </a:lnTo>
                    <a:cubicBezTo>
                      <a:pt x="4574" y="1107"/>
                      <a:pt x="4672" y="1138"/>
                      <a:pt x="4779" y="1138"/>
                    </a:cubicBezTo>
                    <a:cubicBezTo>
                      <a:pt x="4891" y="1138"/>
                      <a:pt x="4995" y="1104"/>
                      <a:pt x="5083" y="1048"/>
                    </a:cubicBezTo>
                    <a:lnTo>
                      <a:pt x="5827" y="2004"/>
                    </a:lnTo>
                    <a:cubicBezTo>
                      <a:pt x="5829" y="2007"/>
                      <a:pt x="5833" y="2009"/>
                      <a:pt x="5836" y="2011"/>
                    </a:cubicBezTo>
                    <a:cubicBezTo>
                      <a:pt x="5745" y="2112"/>
                      <a:pt x="5689" y="2244"/>
                      <a:pt x="5689" y="2389"/>
                    </a:cubicBezTo>
                    <a:cubicBezTo>
                      <a:pt x="5689" y="2703"/>
                      <a:pt x="5944" y="2958"/>
                      <a:pt x="6258" y="2958"/>
                    </a:cubicBezTo>
                    <a:cubicBezTo>
                      <a:pt x="6571" y="2958"/>
                      <a:pt x="6827" y="2703"/>
                      <a:pt x="6827" y="2389"/>
                    </a:cubicBezTo>
                    <a:cubicBezTo>
                      <a:pt x="6827" y="2076"/>
                      <a:pt x="6571" y="1820"/>
                      <a:pt x="6258" y="1820"/>
                    </a:cubicBezTo>
                    <a:cubicBezTo>
                      <a:pt x="6170" y="1820"/>
                      <a:pt x="6087" y="1842"/>
                      <a:pt x="6013" y="1878"/>
                    </a:cubicBezTo>
                    <a:cubicBezTo>
                      <a:pt x="6010" y="1874"/>
                      <a:pt x="6010" y="1869"/>
                      <a:pt x="6006" y="1864"/>
                    </a:cubicBezTo>
                    <a:lnTo>
                      <a:pt x="5248" y="890"/>
                    </a:lnTo>
                    <a:cubicBezTo>
                      <a:pt x="5311" y="798"/>
                      <a:pt x="5348" y="688"/>
                      <a:pt x="5348" y="569"/>
                    </a:cubicBezTo>
                    <a:cubicBezTo>
                      <a:pt x="5348" y="255"/>
                      <a:pt x="5092" y="0"/>
                      <a:pt x="4779" y="0"/>
                    </a:cubicBezTo>
                    <a:cubicBezTo>
                      <a:pt x="4465" y="0"/>
                      <a:pt x="4210" y="255"/>
                      <a:pt x="4210" y="569"/>
                    </a:cubicBezTo>
                    <a:cubicBezTo>
                      <a:pt x="4210" y="691"/>
                      <a:pt x="4249" y="804"/>
                      <a:pt x="4315" y="897"/>
                    </a:cubicBezTo>
                    <a:lnTo>
                      <a:pt x="3590" y="2244"/>
                    </a:lnTo>
                    <a:cubicBezTo>
                      <a:pt x="3505" y="2193"/>
                      <a:pt x="3406" y="2162"/>
                      <a:pt x="3300" y="2162"/>
                    </a:cubicBezTo>
                    <a:cubicBezTo>
                      <a:pt x="3118" y="2162"/>
                      <a:pt x="2959" y="2248"/>
                      <a:pt x="2854" y="2381"/>
                    </a:cubicBezTo>
                    <a:lnTo>
                      <a:pt x="2254" y="2081"/>
                    </a:lnTo>
                    <a:cubicBezTo>
                      <a:pt x="2267" y="2034"/>
                      <a:pt x="2276" y="1985"/>
                      <a:pt x="2276" y="1934"/>
                    </a:cubicBezTo>
                    <a:cubicBezTo>
                      <a:pt x="2276" y="1621"/>
                      <a:pt x="2020" y="1365"/>
                      <a:pt x="1707" y="1365"/>
                    </a:cubicBezTo>
                    <a:cubicBezTo>
                      <a:pt x="1393" y="1365"/>
                      <a:pt x="1138" y="1621"/>
                      <a:pt x="1138" y="1934"/>
                    </a:cubicBezTo>
                    <a:cubicBezTo>
                      <a:pt x="1138" y="2054"/>
                      <a:pt x="1176" y="2166"/>
                      <a:pt x="1239" y="2257"/>
                    </a:cubicBezTo>
                    <a:lnTo>
                      <a:pt x="593" y="3191"/>
                    </a:lnTo>
                    <a:cubicBezTo>
                      <a:pt x="585" y="3189"/>
                      <a:pt x="578" y="3186"/>
                      <a:pt x="569" y="3186"/>
                    </a:cubicBezTo>
                    <a:lnTo>
                      <a:pt x="455" y="3186"/>
                    </a:lnTo>
                    <a:lnTo>
                      <a:pt x="455" y="2844"/>
                    </a:lnTo>
                    <a:lnTo>
                      <a:pt x="569" y="2844"/>
                    </a:lnTo>
                    <a:cubicBezTo>
                      <a:pt x="632" y="2844"/>
                      <a:pt x="683" y="2794"/>
                      <a:pt x="683" y="2731"/>
                    </a:cubicBezTo>
                    <a:cubicBezTo>
                      <a:pt x="683" y="2668"/>
                      <a:pt x="632" y="2617"/>
                      <a:pt x="569" y="2617"/>
                    </a:cubicBezTo>
                    <a:lnTo>
                      <a:pt x="455" y="2617"/>
                    </a:lnTo>
                    <a:lnTo>
                      <a:pt x="455" y="2276"/>
                    </a:lnTo>
                    <a:lnTo>
                      <a:pt x="569" y="2276"/>
                    </a:lnTo>
                    <a:cubicBezTo>
                      <a:pt x="632" y="2276"/>
                      <a:pt x="683" y="2225"/>
                      <a:pt x="683" y="2162"/>
                    </a:cubicBezTo>
                    <a:cubicBezTo>
                      <a:pt x="683" y="2099"/>
                      <a:pt x="632" y="2048"/>
                      <a:pt x="569" y="2048"/>
                    </a:cubicBezTo>
                    <a:lnTo>
                      <a:pt x="455" y="2048"/>
                    </a:lnTo>
                    <a:lnTo>
                      <a:pt x="455" y="1707"/>
                    </a:lnTo>
                    <a:lnTo>
                      <a:pt x="569" y="1707"/>
                    </a:lnTo>
                    <a:cubicBezTo>
                      <a:pt x="632" y="1707"/>
                      <a:pt x="683" y="1656"/>
                      <a:pt x="683" y="1593"/>
                    </a:cubicBezTo>
                    <a:cubicBezTo>
                      <a:pt x="683" y="1530"/>
                      <a:pt x="632" y="1479"/>
                      <a:pt x="569" y="1479"/>
                    </a:cubicBezTo>
                    <a:lnTo>
                      <a:pt x="455" y="1479"/>
                    </a:lnTo>
                    <a:lnTo>
                      <a:pt x="455" y="1138"/>
                    </a:lnTo>
                    <a:lnTo>
                      <a:pt x="569" y="1138"/>
                    </a:lnTo>
                    <a:cubicBezTo>
                      <a:pt x="632" y="1138"/>
                      <a:pt x="683" y="1087"/>
                      <a:pt x="683" y="1024"/>
                    </a:cubicBezTo>
                    <a:cubicBezTo>
                      <a:pt x="683" y="961"/>
                      <a:pt x="632" y="910"/>
                      <a:pt x="569" y="910"/>
                    </a:cubicBezTo>
                    <a:lnTo>
                      <a:pt x="455" y="910"/>
                    </a:lnTo>
                    <a:lnTo>
                      <a:pt x="455" y="569"/>
                    </a:lnTo>
                    <a:lnTo>
                      <a:pt x="569" y="569"/>
                    </a:lnTo>
                    <a:cubicBezTo>
                      <a:pt x="632" y="569"/>
                      <a:pt x="683" y="518"/>
                      <a:pt x="683" y="455"/>
                    </a:cubicBezTo>
                    <a:cubicBezTo>
                      <a:pt x="683" y="392"/>
                      <a:pt x="632" y="341"/>
                      <a:pt x="569" y="341"/>
                    </a:cubicBezTo>
                    <a:lnTo>
                      <a:pt x="455" y="341"/>
                    </a:lnTo>
                    <a:lnTo>
                      <a:pt x="455" y="114"/>
                    </a:lnTo>
                    <a:cubicBezTo>
                      <a:pt x="455" y="51"/>
                      <a:pt x="404" y="0"/>
                      <a:pt x="341" y="0"/>
                    </a:cubicBezTo>
                    <a:cubicBezTo>
                      <a:pt x="278" y="0"/>
                      <a:pt x="228" y="51"/>
                      <a:pt x="228" y="114"/>
                    </a:cubicBezTo>
                    <a:lnTo>
                      <a:pt x="228" y="341"/>
                    </a:lnTo>
                    <a:lnTo>
                      <a:pt x="114" y="341"/>
                    </a:lnTo>
                    <a:cubicBezTo>
                      <a:pt x="51" y="341"/>
                      <a:pt x="0" y="392"/>
                      <a:pt x="0" y="455"/>
                    </a:cubicBezTo>
                    <a:cubicBezTo>
                      <a:pt x="0" y="518"/>
                      <a:pt x="51" y="569"/>
                      <a:pt x="114" y="569"/>
                    </a:cubicBezTo>
                    <a:lnTo>
                      <a:pt x="228" y="569"/>
                    </a:lnTo>
                    <a:lnTo>
                      <a:pt x="228" y="910"/>
                    </a:lnTo>
                    <a:lnTo>
                      <a:pt x="114" y="910"/>
                    </a:lnTo>
                    <a:cubicBezTo>
                      <a:pt x="51" y="910"/>
                      <a:pt x="0" y="961"/>
                      <a:pt x="0" y="1024"/>
                    </a:cubicBezTo>
                    <a:cubicBezTo>
                      <a:pt x="0" y="1087"/>
                      <a:pt x="51" y="1138"/>
                      <a:pt x="114" y="1138"/>
                    </a:cubicBezTo>
                    <a:lnTo>
                      <a:pt x="228" y="1138"/>
                    </a:lnTo>
                    <a:lnTo>
                      <a:pt x="228" y="1479"/>
                    </a:lnTo>
                    <a:lnTo>
                      <a:pt x="114" y="1479"/>
                    </a:lnTo>
                    <a:cubicBezTo>
                      <a:pt x="51" y="1479"/>
                      <a:pt x="0" y="1530"/>
                      <a:pt x="0" y="1593"/>
                    </a:cubicBezTo>
                    <a:cubicBezTo>
                      <a:pt x="0" y="1656"/>
                      <a:pt x="51" y="1707"/>
                      <a:pt x="114" y="1707"/>
                    </a:cubicBezTo>
                    <a:lnTo>
                      <a:pt x="228" y="1707"/>
                    </a:lnTo>
                    <a:lnTo>
                      <a:pt x="228" y="2048"/>
                    </a:lnTo>
                    <a:lnTo>
                      <a:pt x="114" y="2048"/>
                    </a:lnTo>
                    <a:cubicBezTo>
                      <a:pt x="51" y="2048"/>
                      <a:pt x="0" y="2099"/>
                      <a:pt x="0" y="2162"/>
                    </a:cubicBezTo>
                    <a:cubicBezTo>
                      <a:pt x="0" y="2225"/>
                      <a:pt x="51" y="2276"/>
                      <a:pt x="114" y="2276"/>
                    </a:cubicBezTo>
                    <a:lnTo>
                      <a:pt x="228" y="2276"/>
                    </a:lnTo>
                    <a:lnTo>
                      <a:pt x="228" y="2617"/>
                    </a:lnTo>
                    <a:lnTo>
                      <a:pt x="114" y="2617"/>
                    </a:lnTo>
                    <a:cubicBezTo>
                      <a:pt x="51" y="2617"/>
                      <a:pt x="0" y="2668"/>
                      <a:pt x="0" y="2731"/>
                    </a:cubicBezTo>
                    <a:cubicBezTo>
                      <a:pt x="0" y="2794"/>
                      <a:pt x="51" y="2844"/>
                      <a:pt x="114" y="2844"/>
                    </a:cubicBezTo>
                    <a:lnTo>
                      <a:pt x="228" y="2844"/>
                    </a:lnTo>
                    <a:lnTo>
                      <a:pt x="228" y="3186"/>
                    </a:lnTo>
                    <a:lnTo>
                      <a:pt x="114" y="3186"/>
                    </a:lnTo>
                    <a:cubicBezTo>
                      <a:pt x="51" y="3186"/>
                      <a:pt x="0" y="3237"/>
                      <a:pt x="0" y="3300"/>
                    </a:cubicBezTo>
                    <a:cubicBezTo>
                      <a:pt x="0" y="3362"/>
                      <a:pt x="51" y="3413"/>
                      <a:pt x="114" y="3413"/>
                    </a:cubicBezTo>
                    <a:lnTo>
                      <a:pt x="228" y="3413"/>
                    </a:lnTo>
                    <a:lnTo>
                      <a:pt x="228" y="3755"/>
                    </a:lnTo>
                    <a:lnTo>
                      <a:pt x="114" y="3755"/>
                    </a:lnTo>
                    <a:cubicBezTo>
                      <a:pt x="51" y="3755"/>
                      <a:pt x="0" y="3806"/>
                      <a:pt x="0" y="3868"/>
                    </a:cubicBezTo>
                    <a:cubicBezTo>
                      <a:pt x="0" y="3931"/>
                      <a:pt x="51" y="3982"/>
                      <a:pt x="114" y="3982"/>
                    </a:cubicBezTo>
                    <a:lnTo>
                      <a:pt x="228" y="3982"/>
                    </a:lnTo>
                    <a:lnTo>
                      <a:pt x="228" y="4324"/>
                    </a:lnTo>
                    <a:lnTo>
                      <a:pt x="114" y="4324"/>
                    </a:lnTo>
                    <a:cubicBezTo>
                      <a:pt x="51" y="4324"/>
                      <a:pt x="0" y="4374"/>
                      <a:pt x="0" y="4437"/>
                    </a:cubicBezTo>
                    <a:cubicBezTo>
                      <a:pt x="0" y="4500"/>
                      <a:pt x="51" y="4551"/>
                      <a:pt x="114" y="4551"/>
                    </a:cubicBezTo>
                    <a:lnTo>
                      <a:pt x="228" y="4551"/>
                    </a:lnTo>
                    <a:lnTo>
                      <a:pt x="228" y="4892"/>
                    </a:lnTo>
                    <a:lnTo>
                      <a:pt x="114" y="4892"/>
                    </a:lnTo>
                    <a:cubicBezTo>
                      <a:pt x="51" y="4892"/>
                      <a:pt x="0" y="4943"/>
                      <a:pt x="0" y="5006"/>
                    </a:cubicBezTo>
                    <a:cubicBezTo>
                      <a:pt x="0" y="5069"/>
                      <a:pt x="51" y="5120"/>
                      <a:pt x="114" y="5120"/>
                    </a:cubicBezTo>
                    <a:lnTo>
                      <a:pt x="228" y="5120"/>
                    </a:lnTo>
                    <a:lnTo>
                      <a:pt x="228" y="5461"/>
                    </a:lnTo>
                    <a:lnTo>
                      <a:pt x="114" y="5461"/>
                    </a:lnTo>
                    <a:cubicBezTo>
                      <a:pt x="51" y="5461"/>
                      <a:pt x="0" y="5512"/>
                      <a:pt x="0" y="5575"/>
                    </a:cubicBezTo>
                    <a:cubicBezTo>
                      <a:pt x="0" y="5638"/>
                      <a:pt x="51" y="5689"/>
                      <a:pt x="114" y="5689"/>
                    </a:cubicBezTo>
                    <a:lnTo>
                      <a:pt x="228" y="5689"/>
                    </a:lnTo>
                    <a:lnTo>
                      <a:pt x="228" y="6030"/>
                    </a:lnTo>
                    <a:lnTo>
                      <a:pt x="114" y="6030"/>
                    </a:lnTo>
                    <a:cubicBezTo>
                      <a:pt x="51" y="6030"/>
                      <a:pt x="0" y="6081"/>
                      <a:pt x="0" y="6144"/>
                    </a:cubicBezTo>
                    <a:cubicBezTo>
                      <a:pt x="0" y="6207"/>
                      <a:pt x="51" y="6258"/>
                      <a:pt x="114" y="6258"/>
                    </a:cubicBezTo>
                    <a:lnTo>
                      <a:pt x="228" y="6258"/>
                    </a:lnTo>
                    <a:lnTo>
                      <a:pt x="228" y="6485"/>
                    </a:lnTo>
                    <a:cubicBezTo>
                      <a:pt x="228" y="6548"/>
                      <a:pt x="278" y="6599"/>
                      <a:pt x="341" y="6599"/>
                    </a:cubicBezTo>
                    <a:lnTo>
                      <a:pt x="683" y="6599"/>
                    </a:lnTo>
                    <a:lnTo>
                      <a:pt x="683" y="6713"/>
                    </a:lnTo>
                    <a:cubicBezTo>
                      <a:pt x="683" y="6776"/>
                      <a:pt x="734" y="6827"/>
                      <a:pt x="796" y="6827"/>
                    </a:cubicBezTo>
                    <a:cubicBezTo>
                      <a:pt x="859" y="6827"/>
                      <a:pt x="910" y="6776"/>
                      <a:pt x="910" y="6713"/>
                    </a:cubicBezTo>
                    <a:lnTo>
                      <a:pt x="910" y="6599"/>
                    </a:lnTo>
                    <a:lnTo>
                      <a:pt x="1252" y="6599"/>
                    </a:lnTo>
                    <a:lnTo>
                      <a:pt x="1252" y="6713"/>
                    </a:lnTo>
                    <a:cubicBezTo>
                      <a:pt x="1252" y="6776"/>
                      <a:pt x="1302" y="6827"/>
                      <a:pt x="1365" y="6827"/>
                    </a:cubicBezTo>
                    <a:cubicBezTo>
                      <a:pt x="1428" y="6827"/>
                      <a:pt x="1479" y="6776"/>
                      <a:pt x="1479" y="6713"/>
                    </a:cubicBezTo>
                    <a:lnTo>
                      <a:pt x="1479" y="6599"/>
                    </a:lnTo>
                    <a:lnTo>
                      <a:pt x="1820" y="6599"/>
                    </a:lnTo>
                    <a:lnTo>
                      <a:pt x="1820" y="6713"/>
                    </a:lnTo>
                    <a:cubicBezTo>
                      <a:pt x="1820" y="6776"/>
                      <a:pt x="1871" y="6827"/>
                      <a:pt x="1934" y="6827"/>
                    </a:cubicBezTo>
                    <a:cubicBezTo>
                      <a:pt x="1997" y="6827"/>
                      <a:pt x="2048" y="6776"/>
                      <a:pt x="2048" y="6713"/>
                    </a:cubicBezTo>
                    <a:lnTo>
                      <a:pt x="2048" y="6599"/>
                    </a:lnTo>
                    <a:lnTo>
                      <a:pt x="2389" y="6599"/>
                    </a:lnTo>
                    <a:lnTo>
                      <a:pt x="2389" y="6713"/>
                    </a:lnTo>
                    <a:cubicBezTo>
                      <a:pt x="2389" y="6776"/>
                      <a:pt x="2440" y="6827"/>
                      <a:pt x="2503" y="6827"/>
                    </a:cubicBezTo>
                    <a:cubicBezTo>
                      <a:pt x="2566" y="6827"/>
                      <a:pt x="2617" y="6776"/>
                      <a:pt x="2617" y="6713"/>
                    </a:cubicBezTo>
                    <a:lnTo>
                      <a:pt x="2617" y="6599"/>
                    </a:lnTo>
                    <a:lnTo>
                      <a:pt x="2958" y="6599"/>
                    </a:lnTo>
                    <a:lnTo>
                      <a:pt x="2958" y="6713"/>
                    </a:lnTo>
                    <a:cubicBezTo>
                      <a:pt x="2958" y="6776"/>
                      <a:pt x="3009" y="6827"/>
                      <a:pt x="3072" y="6827"/>
                    </a:cubicBezTo>
                    <a:cubicBezTo>
                      <a:pt x="3135" y="6827"/>
                      <a:pt x="3186" y="6776"/>
                      <a:pt x="3186" y="6713"/>
                    </a:cubicBezTo>
                    <a:lnTo>
                      <a:pt x="3186" y="6599"/>
                    </a:lnTo>
                    <a:lnTo>
                      <a:pt x="3527" y="6599"/>
                    </a:lnTo>
                    <a:lnTo>
                      <a:pt x="3527" y="6713"/>
                    </a:lnTo>
                    <a:cubicBezTo>
                      <a:pt x="3527" y="6776"/>
                      <a:pt x="3578" y="6827"/>
                      <a:pt x="3641" y="6827"/>
                    </a:cubicBezTo>
                    <a:cubicBezTo>
                      <a:pt x="3704" y="6827"/>
                      <a:pt x="3755" y="6776"/>
                      <a:pt x="3755" y="6713"/>
                    </a:cubicBezTo>
                    <a:lnTo>
                      <a:pt x="3755" y="6599"/>
                    </a:lnTo>
                    <a:lnTo>
                      <a:pt x="4096" y="6599"/>
                    </a:lnTo>
                    <a:lnTo>
                      <a:pt x="4096" y="6713"/>
                    </a:lnTo>
                    <a:cubicBezTo>
                      <a:pt x="4096" y="6776"/>
                      <a:pt x="4147" y="6827"/>
                      <a:pt x="4210" y="6827"/>
                    </a:cubicBezTo>
                    <a:cubicBezTo>
                      <a:pt x="4273" y="6827"/>
                      <a:pt x="4323" y="6776"/>
                      <a:pt x="4323" y="6713"/>
                    </a:cubicBezTo>
                    <a:lnTo>
                      <a:pt x="4323" y="6599"/>
                    </a:lnTo>
                    <a:lnTo>
                      <a:pt x="4665" y="6599"/>
                    </a:lnTo>
                    <a:lnTo>
                      <a:pt x="4665" y="6713"/>
                    </a:lnTo>
                    <a:cubicBezTo>
                      <a:pt x="4665" y="6776"/>
                      <a:pt x="4716" y="6827"/>
                      <a:pt x="4779" y="6827"/>
                    </a:cubicBezTo>
                    <a:cubicBezTo>
                      <a:pt x="4842" y="6827"/>
                      <a:pt x="4892" y="6776"/>
                      <a:pt x="4892" y="6713"/>
                    </a:cubicBezTo>
                    <a:lnTo>
                      <a:pt x="4892" y="6599"/>
                    </a:lnTo>
                    <a:lnTo>
                      <a:pt x="5234" y="6599"/>
                    </a:lnTo>
                    <a:lnTo>
                      <a:pt x="5234" y="6713"/>
                    </a:lnTo>
                    <a:cubicBezTo>
                      <a:pt x="5234" y="6776"/>
                      <a:pt x="5285" y="6827"/>
                      <a:pt x="5347" y="6827"/>
                    </a:cubicBezTo>
                    <a:cubicBezTo>
                      <a:pt x="5410" y="6827"/>
                      <a:pt x="5461" y="6776"/>
                      <a:pt x="5461" y="6713"/>
                    </a:cubicBezTo>
                    <a:lnTo>
                      <a:pt x="5461" y="6599"/>
                    </a:lnTo>
                    <a:lnTo>
                      <a:pt x="5803" y="6599"/>
                    </a:lnTo>
                    <a:lnTo>
                      <a:pt x="5803" y="6713"/>
                    </a:lnTo>
                    <a:cubicBezTo>
                      <a:pt x="5803" y="6776"/>
                      <a:pt x="5853" y="6827"/>
                      <a:pt x="5916" y="6827"/>
                    </a:cubicBezTo>
                    <a:cubicBezTo>
                      <a:pt x="5979" y="6827"/>
                      <a:pt x="6030" y="6776"/>
                      <a:pt x="6030" y="6713"/>
                    </a:cubicBezTo>
                    <a:lnTo>
                      <a:pt x="6030" y="6599"/>
                    </a:lnTo>
                    <a:lnTo>
                      <a:pt x="6371" y="6599"/>
                    </a:lnTo>
                    <a:lnTo>
                      <a:pt x="6371" y="6713"/>
                    </a:lnTo>
                    <a:cubicBezTo>
                      <a:pt x="6371" y="6776"/>
                      <a:pt x="6422" y="6827"/>
                      <a:pt x="6485" y="6827"/>
                    </a:cubicBezTo>
                    <a:cubicBezTo>
                      <a:pt x="6548" y="6827"/>
                      <a:pt x="6599" y="6776"/>
                      <a:pt x="6599" y="6713"/>
                    </a:cubicBezTo>
                    <a:lnTo>
                      <a:pt x="6599" y="6599"/>
                    </a:lnTo>
                    <a:lnTo>
                      <a:pt x="6713" y="6599"/>
                    </a:lnTo>
                    <a:cubicBezTo>
                      <a:pt x="6776" y="6599"/>
                      <a:pt x="6827" y="6548"/>
                      <a:pt x="6827" y="6485"/>
                    </a:cubicBezTo>
                    <a:cubicBezTo>
                      <a:pt x="6827" y="6422"/>
                      <a:pt x="6776" y="6372"/>
                      <a:pt x="6713" y="6372"/>
                    </a:cubicBezTo>
                    <a:lnTo>
                      <a:pt x="6599" y="6372"/>
                    </a:lnTo>
                    <a:lnTo>
                      <a:pt x="6599" y="6258"/>
                    </a:lnTo>
                    <a:cubicBezTo>
                      <a:pt x="6599" y="6195"/>
                      <a:pt x="6548" y="6144"/>
                      <a:pt x="6485" y="6144"/>
                    </a:cubicBezTo>
                    <a:cubicBezTo>
                      <a:pt x="6422" y="6144"/>
                      <a:pt x="6371" y="6195"/>
                      <a:pt x="6371" y="6258"/>
                    </a:cubicBezTo>
                    <a:lnTo>
                      <a:pt x="6371" y="6372"/>
                    </a:lnTo>
                    <a:lnTo>
                      <a:pt x="6030" y="6372"/>
                    </a:lnTo>
                    <a:lnTo>
                      <a:pt x="6030" y="6258"/>
                    </a:lnTo>
                    <a:cubicBezTo>
                      <a:pt x="6030" y="6195"/>
                      <a:pt x="5979" y="6144"/>
                      <a:pt x="5916" y="6144"/>
                    </a:cubicBezTo>
                    <a:cubicBezTo>
                      <a:pt x="5853" y="6144"/>
                      <a:pt x="5803" y="6195"/>
                      <a:pt x="5803" y="6258"/>
                    </a:cubicBezTo>
                    <a:lnTo>
                      <a:pt x="5803" y="6372"/>
                    </a:lnTo>
                    <a:lnTo>
                      <a:pt x="5461" y="6372"/>
                    </a:lnTo>
                    <a:lnTo>
                      <a:pt x="5461" y="6258"/>
                    </a:lnTo>
                    <a:cubicBezTo>
                      <a:pt x="5461" y="6195"/>
                      <a:pt x="5410" y="6144"/>
                      <a:pt x="5347" y="6144"/>
                    </a:cubicBezTo>
                    <a:cubicBezTo>
                      <a:pt x="5285" y="6144"/>
                      <a:pt x="5234" y="6195"/>
                      <a:pt x="5234" y="6258"/>
                    </a:cubicBezTo>
                    <a:lnTo>
                      <a:pt x="5234" y="6372"/>
                    </a:lnTo>
                    <a:lnTo>
                      <a:pt x="4892" y="6372"/>
                    </a:lnTo>
                    <a:lnTo>
                      <a:pt x="4892" y="6258"/>
                    </a:lnTo>
                    <a:cubicBezTo>
                      <a:pt x="4892" y="6195"/>
                      <a:pt x="4842" y="6144"/>
                      <a:pt x="4779" y="6144"/>
                    </a:cubicBezTo>
                    <a:cubicBezTo>
                      <a:pt x="4716" y="6144"/>
                      <a:pt x="4665" y="6195"/>
                      <a:pt x="4665" y="6258"/>
                    </a:cubicBezTo>
                    <a:lnTo>
                      <a:pt x="4665" y="6372"/>
                    </a:lnTo>
                    <a:lnTo>
                      <a:pt x="4323" y="6372"/>
                    </a:lnTo>
                    <a:lnTo>
                      <a:pt x="4323" y="6258"/>
                    </a:lnTo>
                    <a:cubicBezTo>
                      <a:pt x="4323" y="6195"/>
                      <a:pt x="4273" y="6144"/>
                      <a:pt x="4210" y="6144"/>
                    </a:cubicBezTo>
                    <a:cubicBezTo>
                      <a:pt x="4147" y="6144"/>
                      <a:pt x="4096" y="6195"/>
                      <a:pt x="4096" y="6258"/>
                    </a:cubicBezTo>
                    <a:lnTo>
                      <a:pt x="4096" y="6372"/>
                    </a:lnTo>
                    <a:lnTo>
                      <a:pt x="3755" y="6372"/>
                    </a:lnTo>
                    <a:lnTo>
                      <a:pt x="3755" y="6258"/>
                    </a:lnTo>
                    <a:cubicBezTo>
                      <a:pt x="3755" y="6195"/>
                      <a:pt x="3704" y="6144"/>
                      <a:pt x="3641" y="6144"/>
                    </a:cubicBezTo>
                    <a:cubicBezTo>
                      <a:pt x="3578" y="6144"/>
                      <a:pt x="3527" y="6195"/>
                      <a:pt x="3527" y="6258"/>
                    </a:cubicBezTo>
                    <a:lnTo>
                      <a:pt x="3527" y="6372"/>
                    </a:lnTo>
                    <a:lnTo>
                      <a:pt x="3186" y="6372"/>
                    </a:lnTo>
                    <a:lnTo>
                      <a:pt x="3186" y="6258"/>
                    </a:lnTo>
                    <a:cubicBezTo>
                      <a:pt x="3186" y="6195"/>
                      <a:pt x="3135" y="6144"/>
                      <a:pt x="3072" y="6144"/>
                    </a:cubicBezTo>
                    <a:cubicBezTo>
                      <a:pt x="3009" y="6144"/>
                      <a:pt x="2958" y="6195"/>
                      <a:pt x="2958" y="6258"/>
                    </a:cubicBezTo>
                    <a:lnTo>
                      <a:pt x="2958" y="6372"/>
                    </a:lnTo>
                    <a:lnTo>
                      <a:pt x="2617" y="6372"/>
                    </a:lnTo>
                    <a:lnTo>
                      <a:pt x="2617" y="6258"/>
                    </a:lnTo>
                    <a:cubicBezTo>
                      <a:pt x="2617" y="6195"/>
                      <a:pt x="2566" y="6144"/>
                      <a:pt x="2503" y="6144"/>
                    </a:cubicBezTo>
                    <a:cubicBezTo>
                      <a:pt x="2440" y="6144"/>
                      <a:pt x="2389" y="6195"/>
                      <a:pt x="2389" y="6258"/>
                    </a:cubicBezTo>
                    <a:lnTo>
                      <a:pt x="2389" y="6372"/>
                    </a:lnTo>
                    <a:lnTo>
                      <a:pt x="2048" y="6372"/>
                    </a:lnTo>
                    <a:lnTo>
                      <a:pt x="2048" y="6258"/>
                    </a:lnTo>
                    <a:cubicBezTo>
                      <a:pt x="2048" y="6195"/>
                      <a:pt x="1997" y="6144"/>
                      <a:pt x="1934" y="6144"/>
                    </a:cubicBezTo>
                    <a:cubicBezTo>
                      <a:pt x="1871" y="6144"/>
                      <a:pt x="1820" y="6195"/>
                      <a:pt x="1820" y="6258"/>
                    </a:cubicBezTo>
                    <a:lnTo>
                      <a:pt x="1820" y="6372"/>
                    </a:lnTo>
                    <a:lnTo>
                      <a:pt x="1479" y="6372"/>
                    </a:lnTo>
                    <a:lnTo>
                      <a:pt x="1479" y="6258"/>
                    </a:lnTo>
                    <a:cubicBezTo>
                      <a:pt x="1479" y="6195"/>
                      <a:pt x="1428" y="6144"/>
                      <a:pt x="1365" y="6144"/>
                    </a:cubicBezTo>
                    <a:cubicBezTo>
                      <a:pt x="1302" y="6144"/>
                      <a:pt x="1252" y="6195"/>
                      <a:pt x="1252" y="6258"/>
                    </a:cubicBezTo>
                    <a:lnTo>
                      <a:pt x="1252" y="6372"/>
                    </a:lnTo>
                    <a:lnTo>
                      <a:pt x="910" y="6372"/>
                    </a:lnTo>
                    <a:lnTo>
                      <a:pt x="910" y="6258"/>
                    </a:lnTo>
                    <a:cubicBezTo>
                      <a:pt x="910" y="6195"/>
                      <a:pt x="859" y="6144"/>
                      <a:pt x="796" y="6144"/>
                    </a:cubicBezTo>
                    <a:cubicBezTo>
                      <a:pt x="734" y="6144"/>
                      <a:pt x="683" y="6195"/>
                      <a:pt x="683" y="6258"/>
                    </a:cubicBezTo>
                    <a:lnTo>
                      <a:pt x="683" y="6372"/>
                    </a:lnTo>
                    <a:lnTo>
                      <a:pt x="455" y="6372"/>
                    </a:lnTo>
                    <a:lnTo>
                      <a:pt x="455" y="5234"/>
                    </a:lnTo>
                    <a:lnTo>
                      <a:pt x="1263" y="523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" name="íŝḷîḑe"/>
              <p:cNvSpPr/>
              <p:nvPr/>
            </p:nvSpPr>
            <p:spPr bwMode="auto">
              <a:xfrm>
                <a:off x="6851303" y="3813760"/>
                <a:ext cx="277846" cy="267616"/>
              </a:xfrm>
              <a:custGeom>
                <a:avLst/>
                <a:gdLst>
                  <a:gd name="T0" fmla="*/ 3413 w 6827"/>
                  <a:gd name="T1" fmla="*/ 0 h 5912"/>
                  <a:gd name="T2" fmla="*/ 0 w 6827"/>
                  <a:gd name="T3" fmla="*/ 5912 h 5912"/>
                  <a:gd name="T4" fmla="*/ 6827 w 6827"/>
                  <a:gd name="T5" fmla="*/ 5912 h 5912"/>
                  <a:gd name="T6" fmla="*/ 3413 w 6827"/>
                  <a:gd name="T7" fmla="*/ 0 h 5912"/>
                  <a:gd name="T8" fmla="*/ 3413 w 6827"/>
                  <a:gd name="T9" fmla="*/ 972 h 5912"/>
                  <a:gd name="T10" fmla="*/ 4489 w 6827"/>
                  <a:gd name="T11" fmla="*/ 2835 h 5912"/>
                  <a:gd name="T12" fmla="*/ 2338 w 6827"/>
                  <a:gd name="T13" fmla="*/ 2835 h 5912"/>
                  <a:gd name="T14" fmla="*/ 3413 w 6827"/>
                  <a:gd name="T15" fmla="*/ 972 h 5912"/>
                  <a:gd name="T16" fmla="*/ 842 w 6827"/>
                  <a:gd name="T17" fmla="*/ 5426 h 5912"/>
                  <a:gd name="T18" fmla="*/ 1917 w 6827"/>
                  <a:gd name="T19" fmla="*/ 3564 h 5912"/>
                  <a:gd name="T20" fmla="*/ 2993 w 6827"/>
                  <a:gd name="T21" fmla="*/ 5426 h 5912"/>
                  <a:gd name="T22" fmla="*/ 842 w 6827"/>
                  <a:gd name="T23" fmla="*/ 5426 h 5912"/>
                  <a:gd name="T24" fmla="*/ 2338 w 6827"/>
                  <a:gd name="T25" fmla="*/ 3321 h 5912"/>
                  <a:gd name="T26" fmla="*/ 4489 w 6827"/>
                  <a:gd name="T27" fmla="*/ 3321 h 5912"/>
                  <a:gd name="T28" fmla="*/ 3413 w 6827"/>
                  <a:gd name="T29" fmla="*/ 5183 h 5912"/>
                  <a:gd name="T30" fmla="*/ 2338 w 6827"/>
                  <a:gd name="T31" fmla="*/ 3321 h 5912"/>
                  <a:gd name="T32" fmla="*/ 4910 w 6827"/>
                  <a:gd name="T33" fmla="*/ 3564 h 5912"/>
                  <a:gd name="T34" fmla="*/ 5985 w 6827"/>
                  <a:gd name="T35" fmla="*/ 5426 h 5912"/>
                  <a:gd name="T36" fmla="*/ 3834 w 6827"/>
                  <a:gd name="T37" fmla="*/ 5426 h 5912"/>
                  <a:gd name="T38" fmla="*/ 4910 w 6827"/>
                  <a:gd name="T39" fmla="*/ 3564 h 59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827" h="5912">
                    <a:moveTo>
                      <a:pt x="3413" y="0"/>
                    </a:moveTo>
                    <a:lnTo>
                      <a:pt x="0" y="5912"/>
                    </a:lnTo>
                    <a:lnTo>
                      <a:pt x="6827" y="5912"/>
                    </a:lnTo>
                    <a:lnTo>
                      <a:pt x="3413" y="0"/>
                    </a:lnTo>
                    <a:close/>
                    <a:moveTo>
                      <a:pt x="3413" y="972"/>
                    </a:moveTo>
                    <a:lnTo>
                      <a:pt x="4489" y="2835"/>
                    </a:lnTo>
                    <a:lnTo>
                      <a:pt x="2338" y="2835"/>
                    </a:lnTo>
                    <a:lnTo>
                      <a:pt x="3413" y="972"/>
                    </a:lnTo>
                    <a:close/>
                    <a:moveTo>
                      <a:pt x="842" y="5426"/>
                    </a:moveTo>
                    <a:lnTo>
                      <a:pt x="1917" y="3564"/>
                    </a:lnTo>
                    <a:lnTo>
                      <a:pt x="2993" y="5426"/>
                    </a:lnTo>
                    <a:lnTo>
                      <a:pt x="842" y="5426"/>
                    </a:lnTo>
                    <a:close/>
                    <a:moveTo>
                      <a:pt x="2338" y="3321"/>
                    </a:moveTo>
                    <a:lnTo>
                      <a:pt x="4489" y="3321"/>
                    </a:lnTo>
                    <a:lnTo>
                      <a:pt x="3413" y="5183"/>
                    </a:lnTo>
                    <a:lnTo>
                      <a:pt x="2338" y="3321"/>
                    </a:lnTo>
                    <a:close/>
                    <a:moveTo>
                      <a:pt x="4910" y="3564"/>
                    </a:moveTo>
                    <a:lnTo>
                      <a:pt x="5985" y="5426"/>
                    </a:lnTo>
                    <a:lnTo>
                      <a:pt x="3834" y="5426"/>
                    </a:lnTo>
                    <a:lnTo>
                      <a:pt x="4910" y="356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1" name="ïŝlïḋé"/>
            <p:cNvSpPr txBox="1"/>
            <p:nvPr/>
          </p:nvSpPr>
          <p:spPr>
            <a:xfrm>
              <a:off x="669925" y="2747329"/>
              <a:ext cx="3793216" cy="1468059"/>
            </a:xfrm>
            <a:prstGeom prst="rect">
              <a:avLst/>
            </a:prstGeom>
            <a:noFill/>
          </p:spPr>
          <p:txBody>
            <a:bodyPr wrap="square" lIns="90000" tIns="46800" rIns="90000" bIns="46800" rtlCol="0">
              <a:normAutofit lnSpcReduction="10000"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加强会员企业之间的学习交流</a:t>
              </a:r>
              <a:endPara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just">
                <a:lnSpc>
                  <a:spcPct val="150000"/>
                </a:lnSpc>
              </a:pPr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利用现有会员企业转介绍新会员入会</a:t>
              </a:r>
              <a:endPara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just">
                <a:lnSpc>
                  <a:spcPct val="150000"/>
                </a:lnSpc>
              </a:pPr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整合食品产业链上的各类资源，提升协会价值从而吸引新会员的加入。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" name="ïşlîdê"/>
            <p:cNvSpPr txBox="1"/>
            <p:nvPr/>
          </p:nvSpPr>
          <p:spPr>
            <a:xfrm>
              <a:off x="786000" y="2347350"/>
              <a:ext cx="413883" cy="395777"/>
            </a:xfrm>
            <a:prstGeom prst="rect">
              <a:avLst/>
            </a:prstGeom>
            <a:noFill/>
          </p:spPr>
          <p:txBody>
            <a:bodyPr wrap="square" lIns="90000" tIns="46800" rIns="90000" bIns="46800" anchor="ctr">
              <a:prstTxWarp prst="textPlain">
                <a:avLst/>
              </a:prstTxWarp>
              <a:normAutofit fontScale="47500" lnSpcReduction="20000"/>
            </a:bodyPr>
            <a:lstStyle/>
            <a:p>
              <a:r>
                <a:rPr lang="en-US" sz="4800" dirty="0">
                  <a:solidFill>
                    <a:schemeClr val="bg1">
                      <a:lumMod val="85000"/>
                    </a:schemeClr>
                  </a:solidFill>
                </a:rPr>
                <a:t>“</a:t>
              </a:r>
            </a:p>
          </p:txBody>
        </p:sp>
      </p:grpSp>
      <p:sp>
        <p:nvSpPr>
          <p:cNvPr id="25" name="ïṡliḍe"/>
          <p:cNvSpPr/>
          <p:nvPr/>
        </p:nvSpPr>
        <p:spPr>
          <a:xfrm>
            <a:off x="8511829" y="4038472"/>
            <a:ext cx="2606719" cy="560874"/>
          </a:xfrm>
          <a:prstGeom prst="rect">
            <a:avLst/>
          </a:prstGeom>
        </p:spPr>
        <p:txBody>
          <a:bodyPr wrap="none" lIns="90000" tIns="46800" rIns="90000" bIns="46800" anchor="b">
            <a:normAutofit/>
          </a:bodyPr>
          <a:lstStyle/>
          <a:p>
            <a:pPr lvl="0" algn="r" defTabSz="914400">
              <a:spcBef>
                <a:spcPct val="0"/>
              </a:spcBef>
              <a:defRPr/>
            </a:pPr>
            <a:endParaRPr lang="zh-CN" altLang="en-US" sz="2400" b="1" dirty="0"/>
          </a:p>
        </p:txBody>
      </p:sp>
      <p:sp>
        <p:nvSpPr>
          <p:cNvPr id="27" name="iş1ïḓe"/>
          <p:cNvSpPr/>
          <p:nvPr/>
        </p:nvSpPr>
        <p:spPr>
          <a:xfrm>
            <a:off x="8146121" y="4008432"/>
            <a:ext cx="2778659" cy="568508"/>
          </a:xfrm>
          <a:prstGeom prst="rect">
            <a:avLst/>
          </a:prstGeom>
        </p:spPr>
        <p:txBody>
          <a:bodyPr wrap="none" lIns="90000" tIns="46800" rIns="90000" bIns="46800" anchor="b">
            <a:normAutofit/>
          </a:bodyPr>
          <a:lstStyle/>
          <a:p>
            <a:pPr lvl="0" algn="r" defTabSz="914400">
              <a:spcBef>
                <a:spcPct val="0"/>
              </a:spcBef>
              <a:defRPr/>
            </a:pPr>
            <a:r>
              <a:rPr lang="zh-CN" altLang="en-US" sz="2800" b="1" dirty="0"/>
              <a:t>加强学习交流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新会员发展目标分解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4</a:t>
            </a:fld>
            <a:endParaRPr lang="zh-CN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602254"/>
              </p:ext>
            </p:extLst>
          </p:nvPr>
        </p:nvGraphicFramePr>
        <p:xfrm>
          <a:off x="501783" y="2815697"/>
          <a:ext cx="11342097" cy="1223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2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2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2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2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24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2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24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24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724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7246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7246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7246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611686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latin typeface="+mj-ea"/>
                          <a:ea typeface="+mj-ea"/>
                        </a:rPr>
                        <a:t>时间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j-ea"/>
                          <a:ea typeface="+mj-ea"/>
                        </a:rPr>
                        <a:t>1</a:t>
                      </a:r>
                      <a:r>
                        <a:rPr lang="zh-CN" altLang="en-US" dirty="0">
                          <a:latin typeface="+mj-ea"/>
                          <a:ea typeface="+mj-ea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j-ea"/>
                          <a:ea typeface="+mj-ea"/>
                        </a:rPr>
                        <a:t>2</a:t>
                      </a:r>
                      <a:r>
                        <a:rPr lang="zh-CN" altLang="en-US" dirty="0">
                          <a:latin typeface="+mj-ea"/>
                          <a:ea typeface="+mj-ea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j-ea"/>
                          <a:ea typeface="+mj-ea"/>
                        </a:rPr>
                        <a:t>3</a:t>
                      </a:r>
                      <a:r>
                        <a:rPr lang="zh-CN" altLang="en-US" dirty="0">
                          <a:latin typeface="+mj-ea"/>
                          <a:ea typeface="+mj-ea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j-ea"/>
                          <a:ea typeface="+mj-ea"/>
                        </a:rPr>
                        <a:t>4</a:t>
                      </a:r>
                      <a:r>
                        <a:rPr lang="zh-CN" altLang="en-US" dirty="0">
                          <a:latin typeface="+mj-ea"/>
                          <a:ea typeface="+mj-ea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j-ea"/>
                          <a:ea typeface="+mj-ea"/>
                        </a:rPr>
                        <a:t>5</a:t>
                      </a:r>
                      <a:r>
                        <a:rPr lang="zh-CN" altLang="en-US" dirty="0">
                          <a:latin typeface="+mj-ea"/>
                          <a:ea typeface="+mj-ea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dirty="0">
                          <a:latin typeface="+mj-ea"/>
                          <a:ea typeface="+mj-ea"/>
                        </a:rPr>
                        <a:t>6</a:t>
                      </a:r>
                      <a:r>
                        <a:rPr lang="zh-CN" altLang="en-US" dirty="0">
                          <a:latin typeface="+mj-ea"/>
                          <a:ea typeface="+mj-ea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j-ea"/>
                          <a:ea typeface="+mj-ea"/>
                        </a:rPr>
                        <a:t>7</a:t>
                      </a:r>
                      <a:r>
                        <a:rPr lang="zh-CN" altLang="en-US" dirty="0">
                          <a:latin typeface="+mj-ea"/>
                          <a:ea typeface="+mj-ea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j-ea"/>
                          <a:ea typeface="+mj-ea"/>
                        </a:rPr>
                        <a:t>8</a:t>
                      </a:r>
                      <a:r>
                        <a:rPr lang="zh-CN" altLang="en-US" dirty="0">
                          <a:latin typeface="+mj-ea"/>
                          <a:ea typeface="+mj-ea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j-ea"/>
                          <a:ea typeface="+mj-ea"/>
                        </a:rPr>
                        <a:t>9</a:t>
                      </a:r>
                      <a:r>
                        <a:rPr lang="zh-CN" altLang="en-US" dirty="0">
                          <a:latin typeface="+mj-ea"/>
                          <a:ea typeface="+mj-ea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j-ea"/>
                          <a:ea typeface="+mj-ea"/>
                        </a:rPr>
                        <a:t>10</a:t>
                      </a:r>
                      <a:r>
                        <a:rPr lang="zh-CN" altLang="en-US" dirty="0">
                          <a:latin typeface="+mj-ea"/>
                          <a:ea typeface="+mj-ea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j-ea"/>
                          <a:ea typeface="+mj-ea"/>
                        </a:rPr>
                        <a:t>11</a:t>
                      </a:r>
                      <a:r>
                        <a:rPr lang="zh-CN" altLang="en-US" dirty="0">
                          <a:latin typeface="+mj-ea"/>
                          <a:ea typeface="+mj-ea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j-ea"/>
                          <a:ea typeface="+mj-ea"/>
                        </a:rPr>
                        <a:t>12</a:t>
                      </a:r>
                      <a:r>
                        <a:rPr lang="zh-CN" altLang="en-US" dirty="0">
                          <a:latin typeface="+mj-ea"/>
                          <a:ea typeface="+mj-ea"/>
                        </a:rPr>
                        <a:t>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686">
                <a:tc>
                  <a:txBody>
                    <a:bodyPr/>
                    <a:lstStyle/>
                    <a:p>
                      <a:pPr algn="ctr"/>
                      <a:r>
                        <a:rPr lang="en-US" altLang="en-US" dirty="0">
                          <a:latin typeface="+mj-ea"/>
                          <a:ea typeface="+mj-ea"/>
                        </a:rPr>
                        <a:t>家数</a:t>
                      </a:r>
                      <a:endParaRPr lang="zh-CN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j-ea"/>
                          <a:ea typeface="+mj-ea"/>
                        </a:rPr>
                        <a:t>30</a:t>
                      </a:r>
                      <a:endParaRPr lang="zh-CN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j-ea"/>
                          <a:ea typeface="+mj-ea"/>
                        </a:rPr>
                        <a:t>30</a:t>
                      </a:r>
                      <a:endParaRPr lang="zh-CN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j-ea"/>
                          <a:ea typeface="+mj-ea"/>
                        </a:rPr>
                        <a:t>30</a:t>
                      </a:r>
                      <a:endParaRPr lang="zh-CN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j-ea"/>
                          <a:ea typeface="+mj-ea"/>
                        </a:rPr>
                        <a:t>30</a:t>
                      </a:r>
                      <a:endParaRPr lang="zh-CN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j-ea"/>
                          <a:ea typeface="+mj-ea"/>
                        </a:rPr>
                        <a:t>10</a:t>
                      </a:r>
                      <a:endParaRPr lang="zh-CN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10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10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10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10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10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10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10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老会员服务措施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5</a:t>
            </a:fld>
            <a:endParaRPr lang="zh-CN" altLang="en-US"/>
          </a:p>
        </p:txBody>
      </p:sp>
      <p:grpSp>
        <p:nvGrpSpPr>
          <p:cNvPr id="5" name="6b724148-1469-474b-af26-c2bcadae53f8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573466" y="1848627"/>
            <a:ext cx="10790897" cy="2971347"/>
            <a:chOff x="573466" y="1848627"/>
            <a:chExt cx="10790897" cy="2971347"/>
          </a:xfrm>
        </p:grpSpPr>
        <p:grpSp>
          <p:nvGrpSpPr>
            <p:cNvPr id="6" name="íṡḻiḋe"/>
            <p:cNvGrpSpPr/>
            <p:nvPr/>
          </p:nvGrpSpPr>
          <p:grpSpPr>
            <a:xfrm>
              <a:off x="3848100" y="2349000"/>
              <a:ext cx="4495801" cy="2470974"/>
              <a:chOff x="3848101" y="2174463"/>
              <a:chExt cx="4495801" cy="2470974"/>
            </a:xfrm>
          </p:grpSpPr>
          <p:sp>
            <p:nvSpPr>
              <p:cNvPr id="23" name="î$lïďê"/>
              <p:cNvSpPr/>
              <p:nvPr/>
            </p:nvSpPr>
            <p:spPr>
              <a:xfrm>
                <a:off x="5873728" y="2174463"/>
                <a:ext cx="2470174" cy="2470974"/>
              </a:xfrm>
              <a:custGeom>
                <a:avLst/>
                <a:gdLst>
                  <a:gd name="connsiteX0" fmla="*/ 1484938 w 2970838"/>
                  <a:gd name="connsiteY0" fmla="*/ 0 h 2971800"/>
                  <a:gd name="connsiteX1" fmla="*/ 2970838 w 2970838"/>
                  <a:gd name="connsiteY1" fmla="*/ 1485900 h 2971800"/>
                  <a:gd name="connsiteX2" fmla="*/ 1484938 w 2970838"/>
                  <a:gd name="connsiteY2" fmla="*/ 2971800 h 2971800"/>
                  <a:gd name="connsiteX3" fmla="*/ 6710 w 2970838"/>
                  <a:gd name="connsiteY3" fmla="*/ 1637825 h 2971800"/>
                  <a:gd name="connsiteX4" fmla="*/ 0 w 2970838"/>
                  <a:gd name="connsiteY4" fmla="*/ 1504951 h 2971800"/>
                  <a:gd name="connsiteX5" fmla="*/ 533765 w 2970838"/>
                  <a:gd name="connsiteY5" fmla="*/ 1504951 h 2971800"/>
                  <a:gd name="connsiteX6" fmla="*/ 537719 w 2970838"/>
                  <a:gd name="connsiteY6" fmla="*/ 1583250 h 2971800"/>
                  <a:gd name="connsiteX7" fmla="*/ 1484938 w 2970838"/>
                  <a:gd name="connsiteY7" fmla="*/ 2438035 h 2971800"/>
                  <a:gd name="connsiteX8" fmla="*/ 2437073 w 2970838"/>
                  <a:gd name="connsiteY8" fmla="*/ 1485900 h 2971800"/>
                  <a:gd name="connsiteX9" fmla="*/ 1484938 w 2970838"/>
                  <a:gd name="connsiteY9" fmla="*/ 533765 h 2971800"/>
                  <a:gd name="connsiteX10" fmla="*/ 811677 w 2970838"/>
                  <a:gd name="connsiteY10" fmla="*/ 812639 h 2971800"/>
                  <a:gd name="connsiteX11" fmla="*/ 745820 w 2970838"/>
                  <a:gd name="connsiteY11" fmla="*/ 892459 h 2971800"/>
                  <a:gd name="connsiteX12" fmla="*/ 366414 w 2970838"/>
                  <a:gd name="connsiteY12" fmla="*/ 509846 h 2971800"/>
                  <a:gd name="connsiteX13" fmla="*/ 434248 w 2970838"/>
                  <a:gd name="connsiteY13" fmla="*/ 435210 h 2971800"/>
                  <a:gd name="connsiteX14" fmla="*/ 1484938 w 2970838"/>
                  <a:gd name="connsiteY14" fmla="*/ 0 h 2971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970838" h="2971800">
                    <a:moveTo>
                      <a:pt x="1484938" y="0"/>
                    </a:moveTo>
                    <a:cubicBezTo>
                      <a:pt x="2305578" y="0"/>
                      <a:pt x="2970838" y="665260"/>
                      <a:pt x="2970838" y="1485900"/>
                    </a:cubicBezTo>
                    <a:cubicBezTo>
                      <a:pt x="2970838" y="2306540"/>
                      <a:pt x="2305578" y="2971800"/>
                      <a:pt x="1484938" y="2971800"/>
                    </a:cubicBezTo>
                    <a:cubicBezTo>
                      <a:pt x="715588" y="2971800"/>
                      <a:pt x="82803" y="2387099"/>
                      <a:pt x="6710" y="1637825"/>
                    </a:cubicBezTo>
                    <a:lnTo>
                      <a:pt x="0" y="1504951"/>
                    </a:lnTo>
                    <a:lnTo>
                      <a:pt x="533765" y="1504951"/>
                    </a:lnTo>
                    <a:lnTo>
                      <a:pt x="537719" y="1583250"/>
                    </a:lnTo>
                    <a:cubicBezTo>
                      <a:pt x="586478" y="2063371"/>
                      <a:pt x="991954" y="2438035"/>
                      <a:pt x="1484938" y="2438035"/>
                    </a:cubicBezTo>
                    <a:cubicBezTo>
                      <a:pt x="2010788" y="2438035"/>
                      <a:pt x="2437073" y="2011750"/>
                      <a:pt x="2437073" y="1485900"/>
                    </a:cubicBezTo>
                    <a:cubicBezTo>
                      <a:pt x="2437073" y="960050"/>
                      <a:pt x="2010788" y="533765"/>
                      <a:pt x="1484938" y="533765"/>
                    </a:cubicBezTo>
                    <a:cubicBezTo>
                      <a:pt x="1222013" y="533765"/>
                      <a:pt x="983979" y="640336"/>
                      <a:pt x="811677" y="812639"/>
                    </a:cubicBezTo>
                    <a:lnTo>
                      <a:pt x="745820" y="892459"/>
                    </a:lnTo>
                    <a:lnTo>
                      <a:pt x="366414" y="509846"/>
                    </a:lnTo>
                    <a:lnTo>
                      <a:pt x="434248" y="435210"/>
                    </a:lnTo>
                    <a:cubicBezTo>
                      <a:pt x="703143" y="166315"/>
                      <a:pt x="1074618" y="0"/>
                      <a:pt x="14849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" name="ïṡļïde"/>
              <p:cNvSpPr/>
              <p:nvPr/>
            </p:nvSpPr>
            <p:spPr>
              <a:xfrm flipV="1">
                <a:off x="3848101" y="2174463"/>
                <a:ext cx="2470974" cy="2470974"/>
              </a:xfrm>
              <a:custGeom>
                <a:avLst/>
                <a:gdLst>
                  <a:gd name="connsiteX0" fmla="*/ 1485900 w 2971800"/>
                  <a:gd name="connsiteY0" fmla="*/ 2971800 h 2971800"/>
                  <a:gd name="connsiteX1" fmla="*/ 2971800 w 2971800"/>
                  <a:gd name="connsiteY1" fmla="*/ 1485900 h 2971800"/>
                  <a:gd name="connsiteX2" fmla="*/ 2970838 w 2971800"/>
                  <a:gd name="connsiteY2" fmla="*/ 1466849 h 2971800"/>
                  <a:gd name="connsiteX3" fmla="*/ 2437073 w 2971800"/>
                  <a:gd name="connsiteY3" fmla="*/ 1466849 h 2971800"/>
                  <a:gd name="connsiteX4" fmla="*/ 2438035 w 2971800"/>
                  <a:gd name="connsiteY4" fmla="*/ 1485900 h 2971800"/>
                  <a:gd name="connsiteX5" fmla="*/ 1485900 w 2971800"/>
                  <a:gd name="connsiteY5" fmla="*/ 2438035 h 2971800"/>
                  <a:gd name="connsiteX6" fmla="*/ 533765 w 2971800"/>
                  <a:gd name="connsiteY6" fmla="*/ 1485900 h 2971800"/>
                  <a:gd name="connsiteX7" fmla="*/ 1485900 w 2971800"/>
                  <a:gd name="connsiteY7" fmla="*/ 533765 h 2971800"/>
                  <a:gd name="connsiteX8" fmla="*/ 2159161 w 2971800"/>
                  <a:gd name="connsiteY8" fmla="*/ 812639 h 2971800"/>
                  <a:gd name="connsiteX9" fmla="*/ 2207859 w 2971800"/>
                  <a:gd name="connsiteY9" fmla="*/ 871662 h 2971800"/>
                  <a:gd name="connsiteX10" fmla="*/ 2586355 w 2971800"/>
                  <a:gd name="connsiteY10" fmla="*/ 489966 h 2971800"/>
                  <a:gd name="connsiteX11" fmla="*/ 2536590 w 2971800"/>
                  <a:gd name="connsiteY11" fmla="*/ 435210 h 2971800"/>
                  <a:gd name="connsiteX12" fmla="*/ 1485900 w 2971800"/>
                  <a:gd name="connsiteY12" fmla="*/ 0 h 2971800"/>
                  <a:gd name="connsiteX13" fmla="*/ 0 w 2971800"/>
                  <a:gd name="connsiteY13" fmla="*/ 1485900 h 2971800"/>
                  <a:gd name="connsiteX14" fmla="*/ 1485900 w 2971800"/>
                  <a:gd name="connsiteY14" fmla="*/ 2971800 h 2971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971800" h="2971800">
                    <a:moveTo>
                      <a:pt x="1485900" y="2971800"/>
                    </a:moveTo>
                    <a:cubicBezTo>
                      <a:pt x="2306540" y="2971800"/>
                      <a:pt x="2971800" y="2306540"/>
                      <a:pt x="2971800" y="1485900"/>
                    </a:cubicBezTo>
                    <a:lnTo>
                      <a:pt x="2970838" y="1466849"/>
                    </a:lnTo>
                    <a:lnTo>
                      <a:pt x="2437073" y="1466849"/>
                    </a:lnTo>
                    <a:lnTo>
                      <a:pt x="2438035" y="1485900"/>
                    </a:lnTo>
                    <a:cubicBezTo>
                      <a:pt x="2438035" y="2011750"/>
                      <a:pt x="2011750" y="2438035"/>
                      <a:pt x="1485900" y="2438035"/>
                    </a:cubicBezTo>
                    <a:cubicBezTo>
                      <a:pt x="960050" y="2438035"/>
                      <a:pt x="533765" y="2011750"/>
                      <a:pt x="533765" y="1485900"/>
                    </a:cubicBezTo>
                    <a:cubicBezTo>
                      <a:pt x="533765" y="960050"/>
                      <a:pt x="960050" y="533765"/>
                      <a:pt x="1485900" y="533765"/>
                    </a:cubicBezTo>
                    <a:cubicBezTo>
                      <a:pt x="1748825" y="533765"/>
                      <a:pt x="1986859" y="640336"/>
                      <a:pt x="2159161" y="812639"/>
                    </a:cubicBezTo>
                    <a:lnTo>
                      <a:pt x="2207859" y="871662"/>
                    </a:lnTo>
                    <a:lnTo>
                      <a:pt x="2586355" y="489966"/>
                    </a:lnTo>
                    <a:lnTo>
                      <a:pt x="2536590" y="435210"/>
                    </a:lnTo>
                    <a:cubicBezTo>
                      <a:pt x="2267695" y="166315"/>
                      <a:pt x="1896220" y="0"/>
                      <a:pt x="1485900" y="0"/>
                    </a:cubicBezTo>
                    <a:cubicBezTo>
                      <a:pt x="665260" y="0"/>
                      <a:pt x="0" y="665260"/>
                      <a:pt x="0" y="1485900"/>
                    </a:cubicBezTo>
                    <a:cubicBezTo>
                      <a:pt x="0" y="2306540"/>
                      <a:pt x="665260" y="2971800"/>
                      <a:pt x="1485900" y="2971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" name="îs1ïḑe"/>
              <p:cNvSpPr/>
              <p:nvPr/>
            </p:nvSpPr>
            <p:spPr bwMode="auto">
              <a:xfrm>
                <a:off x="4834673" y="3096228"/>
                <a:ext cx="497831" cy="627444"/>
              </a:xfrm>
              <a:custGeom>
                <a:avLst/>
                <a:gdLst>
                  <a:gd name="connsiteX0" fmla="*/ 179388 w 268288"/>
                  <a:gd name="connsiteY0" fmla="*/ 166688 h 338138"/>
                  <a:gd name="connsiteX1" fmla="*/ 203200 w 268288"/>
                  <a:gd name="connsiteY1" fmla="*/ 190443 h 338138"/>
                  <a:gd name="connsiteX2" fmla="*/ 203200 w 268288"/>
                  <a:gd name="connsiteY2" fmla="*/ 252471 h 338138"/>
                  <a:gd name="connsiteX3" fmla="*/ 179388 w 268288"/>
                  <a:gd name="connsiteY3" fmla="*/ 276226 h 338138"/>
                  <a:gd name="connsiteX4" fmla="*/ 155575 w 268288"/>
                  <a:gd name="connsiteY4" fmla="*/ 252471 h 338138"/>
                  <a:gd name="connsiteX5" fmla="*/ 155575 w 268288"/>
                  <a:gd name="connsiteY5" fmla="*/ 190443 h 338138"/>
                  <a:gd name="connsiteX6" fmla="*/ 179388 w 268288"/>
                  <a:gd name="connsiteY6" fmla="*/ 166688 h 338138"/>
                  <a:gd name="connsiteX7" fmla="*/ 179388 w 268288"/>
                  <a:gd name="connsiteY7" fmla="*/ 150813 h 338138"/>
                  <a:gd name="connsiteX8" fmla="*/ 139700 w 268288"/>
                  <a:gd name="connsiteY8" fmla="*/ 190427 h 338138"/>
                  <a:gd name="connsiteX9" fmla="*/ 139700 w 268288"/>
                  <a:gd name="connsiteY9" fmla="*/ 252488 h 338138"/>
                  <a:gd name="connsiteX10" fmla="*/ 179388 w 268288"/>
                  <a:gd name="connsiteY10" fmla="*/ 292101 h 338138"/>
                  <a:gd name="connsiteX11" fmla="*/ 219075 w 268288"/>
                  <a:gd name="connsiteY11" fmla="*/ 252488 h 338138"/>
                  <a:gd name="connsiteX12" fmla="*/ 219075 w 268288"/>
                  <a:gd name="connsiteY12" fmla="*/ 190427 h 338138"/>
                  <a:gd name="connsiteX13" fmla="*/ 179388 w 268288"/>
                  <a:gd name="connsiteY13" fmla="*/ 150813 h 338138"/>
                  <a:gd name="connsiteX14" fmla="*/ 57120 w 268288"/>
                  <a:gd name="connsiteY14" fmla="*/ 150813 h 338138"/>
                  <a:gd name="connsiteX15" fmla="*/ 49212 w 268288"/>
                  <a:gd name="connsiteY15" fmla="*/ 158705 h 338138"/>
                  <a:gd name="connsiteX16" fmla="*/ 57120 w 268288"/>
                  <a:gd name="connsiteY16" fmla="*/ 166597 h 338138"/>
                  <a:gd name="connsiteX17" fmla="*/ 80842 w 268288"/>
                  <a:gd name="connsiteY17" fmla="*/ 166597 h 338138"/>
                  <a:gd name="connsiteX18" fmla="*/ 103247 w 268288"/>
                  <a:gd name="connsiteY18" fmla="*/ 188959 h 338138"/>
                  <a:gd name="connsiteX19" fmla="*/ 103247 w 268288"/>
                  <a:gd name="connsiteY19" fmla="*/ 190274 h 338138"/>
                  <a:gd name="connsiteX20" fmla="*/ 80842 w 268288"/>
                  <a:gd name="connsiteY20" fmla="*/ 212635 h 338138"/>
                  <a:gd name="connsiteX21" fmla="*/ 57120 w 268288"/>
                  <a:gd name="connsiteY21" fmla="*/ 212635 h 338138"/>
                  <a:gd name="connsiteX22" fmla="*/ 49212 w 268288"/>
                  <a:gd name="connsiteY22" fmla="*/ 220527 h 338138"/>
                  <a:gd name="connsiteX23" fmla="*/ 57120 w 268288"/>
                  <a:gd name="connsiteY23" fmla="*/ 228419 h 338138"/>
                  <a:gd name="connsiteX24" fmla="*/ 80842 w 268288"/>
                  <a:gd name="connsiteY24" fmla="*/ 228419 h 338138"/>
                  <a:gd name="connsiteX25" fmla="*/ 103247 w 268288"/>
                  <a:gd name="connsiteY25" fmla="*/ 250781 h 338138"/>
                  <a:gd name="connsiteX26" fmla="*/ 80842 w 268288"/>
                  <a:gd name="connsiteY26" fmla="*/ 273142 h 338138"/>
                  <a:gd name="connsiteX27" fmla="*/ 57120 w 268288"/>
                  <a:gd name="connsiteY27" fmla="*/ 273142 h 338138"/>
                  <a:gd name="connsiteX28" fmla="*/ 49212 w 268288"/>
                  <a:gd name="connsiteY28" fmla="*/ 281034 h 338138"/>
                  <a:gd name="connsiteX29" fmla="*/ 57120 w 268288"/>
                  <a:gd name="connsiteY29" fmla="*/ 288926 h 338138"/>
                  <a:gd name="connsiteX30" fmla="*/ 80842 w 268288"/>
                  <a:gd name="connsiteY30" fmla="*/ 288926 h 338138"/>
                  <a:gd name="connsiteX31" fmla="*/ 119062 w 268288"/>
                  <a:gd name="connsiteY31" fmla="*/ 250781 h 338138"/>
                  <a:gd name="connsiteX32" fmla="*/ 103247 w 268288"/>
                  <a:gd name="connsiteY32" fmla="*/ 220527 h 338138"/>
                  <a:gd name="connsiteX33" fmla="*/ 119062 w 268288"/>
                  <a:gd name="connsiteY33" fmla="*/ 190274 h 338138"/>
                  <a:gd name="connsiteX34" fmla="*/ 119062 w 268288"/>
                  <a:gd name="connsiteY34" fmla="*/ 188959 h 338138"/>
                  <a:gd name="connsiteX35" fmla="*/ 80842 w 268288"/>
                  <a:gd name="connsiteY35" fmla="*/ 150813 h 338138"/>
                  <a:gd name="connsiteX36" fmla="*/ 57120 w 268288"/>
                  <a:gd name="connsiteY36" fmla="*/ 150813 h 338138"/>
                  <a:gd name="connsiteX37" fmla="*/ 46099 w 268288"/>
                  <a:gd name="connsiteY37" fmla="*/ 47625 h 338138"/>
                  <a:gd name="connsiteX38" fmla="*/ 15875 w 268288"/>
                  <a:gd name="connsiteY38" fmla="*/ 79629 h 338138"/>
                  <a:gd name="connsiteX39" fmla="*/ 15875 w 268288"/>
                  <a:gd name="connsiteY39" fmla="*/ 114300 h 338138"/>
                  <a:gd name="connsiteX40" fmla="*/ 252413 w 268288"/>
                  <a:gd name="connsiteY40" fmla="*/ 114300 h 338138"/>
                  <a:gd name="connsiteX41" fmla="*/ 252413 w 268288"/>
                  <a:gd name="connsiteY41" fmla="*/ 79629 h 338138"/>
                  <a:gd name="connsiteX42" fmla="*/ 222189 w 268288"/>
                  <a:gd name="connsiteY42" fmla="*/ 47625 h 338138"/>
                  <a:gd name="connsiteX43" fmla="*/ 210362 w 268288"/>
                  <a:gd name="connsiteY43" fmla="*/ 47625 h 338138"/>
                  <a:gd name="connsiteX44" fmla="*/ 210362 w 268288"/>
                  <a:gd name="connsiteY44" fmla="*/ 71628 h 338138"/>
                  <a:gd name="connsiteX45" fmla="*/ 202477 w 268288"/>
                  <a:gd name="connsiteY45" fmla="*/ 79629 h 338138"/>
                  <a:gd name="connsiteX46" fmla="*/ 194593 w 268288"/>
                  <a:gd name="connsiteY46" fmla="*/ 71628 h 338138"/>
                  <a:gd name="connsiteX47" fmla="*/ 194593 w 268288"/>
                  <a:gd name="connsiteY47" fmla="*/ 47625 h 338138"/>
                  <a:gd name="connsiteX48" fmla="*/ 73696 w 268288"/>
                  <a:gd name="connsiteY48" fmla="*/ 47625 h 338138"/>
                  <a:gd name="connsiteX49" fmla="*/ 73696 w 268288"/>
                  <a:gd name="connsiteY49" fmla="*/ 71628 h 338138"/>
                  <a:gd name="connsiteX50" fmla="*/ 65811 w 268288"/>
                  <a:gd name="connsiteY50" fmla="*/ 79629 h 338138"/>
                  <a:gd name="connsiteX51" fmla="*/ 57926 w 268288"/>
                  <a:gd name="connsiteY51" fmla="*/ 71628 h 338138"/>
                  <a:gd name="connsiteX52" fmla="*/ 57926 w 268288"/>
                  <a:gd name="connsiteY52" fmla="*/ 47625 h 338138"/>
                  <a:gd name="connsiteX53" fmla="*/ 46099 w 268288"/>
                  <a:gd name="connsiteY53" fmla="*/ 47625 h 338138"/>
                  <a:gd name="connsiteX54" fmla="*/ 65757 w 268288"/>
                  <a:gd name="connsiteY54" fmla="*/ 0 h 338138"/>
                  <a:gd name="connsiteX55" fmla="*/ 73648 w 268288"/>
                  <a:gd name="connsiteY55" fmla="*/ 7925 h 338138"/>
                  <a:gd name="connsiteX56" fmla="*/ 73648 w 268288"/>
                  <a:gd name="connsiteY56" fmla="*/ 31700 h 338138"/>
                  <a:gd name="connsiteX57" fmla="*/ 194640 w 268288"/>
                  <a:gd name="connsiteY57" fmla="*/ 31700 h 338138"/>
                  <a:gd name="connsiteX58" fmla="*/ 194640 w 268288"/>
                  <a:gd name="connsiteY58" fmla="*/ 7925 h 338138"/>
                  <a:gd name="connsiteX59" fmla="*/ 202531 w 268288"/>
                  <a:gd name="connsiteY59" fmla="*/ 0 h 338138"/>
                  <a:gd name="connsiteX60" fmla="*/ 210422 w 268288"/>
                  <a:gd name="connsiteY60" fmla="*/ 7925 h 338138"/>
                  <a:gd name="connsiteX61" fmla="*/ 210422 w 268288"/>
                  <a:gd name="connsiteY61" fmla="*/ 31700 h 338138"/>
                  <a:gd name="connsiteX62" fmla="*/ 222258 w 268288"/>
                  <a:gd name="connsiteY62" fmla="*/ 31700 h 338138"/>
                  <a:gd name="connsiteX63" fmla="*/ 268288 w 268288"/>
                  <a:gd name="connsiteY63" fmla="*/ 79251 h 338138"/>
                  <a:gd name="connsiteX64" fmla="*/ 268288 w 268288"/>
                  <a:gd name="connsiteY64" fmla="*/ 290587 h 338138"/>
                  <a:gd name="connsiteX65" fmla="*/ 222258 w 268288"/>
                  <a:gd name="connsiteY65" fmla="*/ 338138 h 338138"/>
                  <a:gd name="connsiteX66" fmla="*/ 46030 w 268288"/>
                  <a:gd name="connsiteY66" fmla="*/ 338138 h 338138"/>
                  <a:gd name="connsiteX67" fmla="*/ 0 w 268288"/>
                  <a:gd name="connsiteY67" fmla="*/ 290587 h 338138"/>
                  <a:gd name="connsiteX68" fmla="*/ 0 w 268288"/>
                  <a:gd name="connsiteY68" fmla="*/ 79251 h 338138"/>
                  <a:gd name="connsiteX69" fmla="*/ 46030 w 268288"/>
                  <a:gd name="connsiteY69" fmla="*/ 31700 h 338138"/>
                  <a:gd name="connsiteX70" fmla="*/ 57866 w 268288"/>
                  <a:gd name="connsiteY70" fmla="*/ 31700 h 338138"/>
                  <a:gd name="connsiteX71" fmla="*/ 57866 w 268288"/>
                  <a:gd name="connsiteY71" fmla="*/ 7925 h 338138"/>
                  <a:gd name="connsiteX72" fmla="*/ 65757 w 268288"/>
                  <a:gd name="connsiteY72" fmla="*/ 0 h 338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</a:cxnLst>
                <a:rect l="l" t="t" r="r" b="b"/>
                <a:pathLst>
                  <a:path w="268288" h="338138">
                    <a:moveTo>
                      <a:pt x="179388" y="166688"/>
                    </a:moveTo>
                    <a:cubicBezTo>
                      <a:pt x="192617" y="166688"/>
                      <a:pt x="203200" y="177246"/>
                      <a:pt x="203200" y="190443"/>
                    </a:cubicBezTo>
                    <a:cubicBezTo>
                      <a:pt x="203200" y="252471"/>
                      <a:pt x="203200" y="252471"/>
                      <a:pt x="203200" y="252471"/>
                    </a:cubicBezTo>
                    <a:cubicBezTo>
                      <a:pt x="203200" y="265668"/>
                      <a:pt x="192617" y="276226"/>
                      <a:pt x="179388" y="276226"/>
                    </a:cubicBezTo>
                    <a:cubicBezTo>
                      <a:pt x="166158" y="276226"/>
                      <a:pt x="155575" y="265668"/>
                      <a:pt x="155575" y="252471"/>
                    </a:cubicBezTo>
                    <a:cubicBezTo>
                      <a:pt x="155575" y="190443"/>
                      <a:pt x="155575" y="190443"/>
                      <a:pt x="155575" y="190443"/>
                    </a:cubicBezTo>
                    <a:cubicBezTo>
                      <a:pt x="155575" y="177246"/>
                      <a:pt x="166158" y="166688"/>
                      <a:pt x="179388" y="166688"/>
                    </a:cubicBezTo>
                    <a:close/>
                    <a:moveTo>
                      <a:pt x="179388" y="150813"/>
                    </a:moveTo>
                    <a:cubicBezTo>
                      <a:pt x="158221" y="150813"/>
                      <a:pt x="139700" y="169299"/>
                      <a:pt x="139700" y="190427"/>
                    </a:cubicBezTo>
                    <a:cubicBezTo>
                      <a:pt x="139700" y="252488"/>
                      <a:pt x="139700" y="252488"/>
                      <a:pt x="139700" y="252488"/>
                    </a:cubicBezTo>
                    <a:cubicBezTo>
                      <a:pt x="139700" y="273615"/>
                      <a:pt x="158221" y="292101"/>
                      <a:pt x="179388" y="292101"/>
                    </a:cubicBezTo>
                    <a:cubicBezTo>
                      <a:pt x="201877" y="292101"/>
                      <a:pt x="219075" y="273615"/>
                      <a:pt x="219075" y="252488"/>
                    </a:cubicBezTo>
                    <a:lnTo>
                      <a:pt x="219075" y="190427"/>
                    </a:lnTo>
                    <a:cubicBezTo>
                      <a:pt x="219075" y="169299"/>
                      <a:pt x="201877" y="150813"/>
                      <a:pt x="179388" y="150813"/>
                    </a:cubicBezTo>
                    <a:close/>
                    <a:moveTo>
                      <a:pt x="57120" y="150813"/>
                    </a:moveTo>
                    <a:cubicBezTo>
                      <a:pt x="51848" y="150813"/>
                      <a:pt x="49212" y="154759"/>
                      <a:pt x="49212" y="158705"/>
                    </a:cubicBezTo>
                    <a:cubicBezTo>
                      <a:pt x="49212" y="163967"/>
                      <a:pt x="51848" y="166597"/>
                      <a:pt x="57120" y="166597"/>
                    </a:cubicBezTo>
                    <a:cubicBezTo>
                      <a:pt x="80842" y="166597"/>
                      <a:pt x="80842" y="166597"/>
                      <a:pt x="80842" y="166597"/>
                    </a:cubicBezTo>
                    <a:cubicBezTo>
                      <a:pt x="92704" y="166597"/>
                      <a:pt x="103247" y="177120"/>
                      <a:pt x="103247" y="188959"/>
                    </a:cubicBezTo>
                    <a:cubicBezTo>
                      <a:pt x="103247" y="190274"/>
                      <a:pt x="103247" y="190274"/>
                      <a:pt x="103247" y="190274"/>
                    </a:cubicBezTo>
                    <a:cubicBezTo>
                      <a:pt x="103247" y="202112"/>
                      <a:pt x="92704" y="212635"/>
                      <a:pt x="80842" y="212635"/>
                    </a:cubicBezTo>
                    <a:cubicBezTo>
                      <a:pt x="57120" y="212635"/>
                      <a:pt x="57120" y="212635"/>
                      <a:pt x="57120" y="212635"/>
                    </a:cubicBezTo>
                    <a:cubicBezTo>
                      <a:pt x="51848" y="212635"/>
                      <a:pt x="49212" y="215266"/>
                      <a:pt x="49212" y="220527"/>
                    </a:cubicBezTo>
                    <a:cubicBezTo>
                      <a:pt x="49212" y="224473"/>
                      <a:pt x="51848" y="228419"/>
                      <a:pt x="57120" y="228419"/>
                    </a:cubicBezTo>
                    <a:cubicBezTo>
                      <a:pt x="80842" y="228419"/>
                      <a:pt x="80842" y="228419"/>
                      <a:pt x="80842" y="228419"/>
                    </a:cubicBezTo>
                    <a:cubicBezTo>
                      <a:pt x="92704" y="228419"/>
                      <a:pt x="103247" y="237627"/>
                      <a:pt x="103247" y="250781"/>
                    </a:cubicBezTo>
                    <a:cubicBezTo>
                      <a:pt x="103247" y="263934"/>
                      <a:pt x="92704" y="273142"/>
                      <a:pt x="80842" y="273142"/>
                    </a:cubicBezTo>
                    <a:cubicBezTo>
                      <a:pt x="57120" y="273142"/>
                      <a:pt x="57120" y="273142"/>
                      <a:pt x="57120" y="273142"/>
                    </a:cubicBezTo>
                    <a:cubicBezTo>
                      <a:pt x="51848" y="273142"/>
                      <a:pt x="49212" y="277088"/>
                      <a:pt x="49212" y="281034"/>
                    </a:cubicBezTo>
                    <a:cubicBezTo>
                      <a:pt x="49212" y="284980"/>
                      <a:pt x="51848" y="288926"/>
                      <a:pt x="57120" y="288926"/>
                    </a:cubicBezTo>
                    <a:cubicBezTo>
                      <a:pt x="80842" y="288926"/>
                      <a:pt x="80842" y="288926"/>
                      <a:pt x="80842" y="288926"/>
                    </a:cubicBezTo>
                    <a:cubicBezTo>
                      <a:pt x="101929" y="288926"/>
                      <a:pt x="119062" y="271826"/>
                      <a:pt x="119062" y="250781"/>
                    </a:cubicBezTo>
                    <a:cubicBezTo>
                      <a:pt x="119062" y="237627"/>
                      <a:pt x="112473" y="227104"/>
                      <a:pt x="103247" y="220527"/>
                    </a:cubicBezTo>
                    <a:cubicBezTo>
                      <a:pt x="112473" y="212635"/>
                      <a:pt x="119062" y="202112"/>
                      <a:pt x="119062" y="190274"/>
                    </a:cubicBezTo>
                    <a:lnTo>
                      <a:pt x="119062" y="188959"/>
                    </a:lnTo>
                    <a:cubicBezTo>
                      <a:pt x="119062" y="167913"/>
                      <a:pt x="101929" y="150813"/>
                      <a:pt x="80842" y="150813"/>
                    </a:cubicBezTo>
                    <a:cubicBezTo>
                      <a:pt x="57120" y="150813"/>
                      <a:pt x="57120" y="150813"/>
                      <a:pt x="57120" y="150813"/>
                    </a:cubicBezTo>
                    <a:close/>
                    <a:moveTo>
                      <a:pt x="46099" y="47625"/>
                    </a:moveTo>
                    <a:cubicBezTo>
                      <a:pt x="29016" y="47625"/>
                      <a:pt x="15875" y="62294"/>
                      <a:pt x="15875" y="79629"/>
                    </a:cubicBezTo>
                    <a:cubicBezTo>
                      <a:pt x="15875" y="114300"/>
                      <a:pt x="15875" y="114300"/>
                      <a:pt x="15875" y="114300"/>
                    </a:cubicBezTo>
                    <a:cubicBezTo>
                      <a:pt x="252413" y="114300"/>
                      <a:pt x="252413" y="114300"/>
                      <a:pt x="252413" y="114300"/>
                    </a:cubicBezTo>
                    <a:lnTo>
                      <a:pt x="252413" y="79629"/>
                    </a:lnTo>
                    <a:cubicBezTo>
                      <a:pt x="252413" y="62294"/>
                      <a:pt x="239272" y="47625"/>
                      <a:pt x="222189" y="47625"/>
                    </a:cubicBezTo>
                    <a:cubicBezTo>
                      <a:pt x="210362" y="47625"/>
                      <a:pt x="210362" y="47625"/>
                      <a:pt x="210362" y="47625"/>
                    </a:cubicBezTo>
                    <a:cubicBezTo>
                      <a:pt x="210362" y="71628"/>
                      <a:pt x="210362" y="71628"/>
                      <a:pt x="210362" y="71628"/>
                    </a:cubicBezTo>
                    <a:cubicBezTo>
                      <a:pt x="210362" y="75629"/>
                      <a:pt x="206420" y="79629"/>
                      <a:pt x="202477" y="79629"/>
                    </a:cubicBezTo>
                    <a:cubicBezTo>
                      <a:pt x="197221" y="79629"/>
                      <a:pt x="194593" y="75629"/>
                      <a:pt x="194593" y="71628"/>
                    </a:cubicBezTo>
                    <a:cubicBezTo>
                      <a:pt x="194593" y="47625"/>
                      <a:pt x="194593" y="47625"/>
                      <a:pt x="194593" y="47625"/>
                    </a:cubicBezTo>
                    <a:cubicBezTo>
                      <a:pt x="73696" y="47625"/>
                      <a:pt x="73696" y="47625"/>
                      <a:pt x="73696" y="47625"/>
                    </a:cubicBezTo>
                    <a:cubicBezTo>
                      <a:pt x="73696" y="71628"/>
                      <a:pt x="73696" y="71628"/>
                      <a:pt x="73696" y="71628"/>
                    </a:cubicBezTo>
                    <a:cubicBezTo>
                      <a:pt x="73696" y="75629"/>
                      <a:pt x="71067" y="79629"/>
                      <a:pt x="65811" y="79629"/>
                    </a:cubicBezTo>
                    <a:cubicBezTo>
                      <a:pt x="61869" y="79629"/>
                      <a:pt x="57926" y="75629"/>
                      <a:pt x="57926" y="71628"/>
                    </a:cubicBezTo>
                    <a:cubicBezTo>
                      <a:pt x="57926" y="47625"/>
                      <a:pt x="57926" y="47625"/>
                      <a:pt x="57926" y="47625"/>
                    </a:cubicBezTo>
                    <a:cubicBezTo>
                      <a:pt x="46099" y="47625"/>
                      <a:pt x="46099" y="47625"/>
                      <a:pt x="46099" y="47625"/>
                    </a:cubicBezTo>
                    <a:close/>
                    <a:moveTo>
                      <a:pt x="65757" y="0"/>
                    </a:moveTo>
                    <a:cubicBezTo>
                      <a:pt x="71018" y="0"/>
                      <a:pt x="73648" y="3962"/>
                      <a:pt x="73648" y="7925"/>
                    </a:cubicBezTo>
                    <a:cubicBezTo>
                      <a:pt x="73648" y="31700"/>
                      <a:pt x="73648" y="31700"/>
                      <a:pt x="73648" y="31700"/>
                    </a:cubicBezTo>
                    <a:cubicBezTo>
                      <a:pt x="194640" y="31700"/>
                      <a:pt x="194640" y="31700"/>
                      <a:pt x="194640" y="31700"/>
                    </a:cubicBezTo>
                    <a:cubicBezTo>
                      <a:pt x="194640" y="7925"/>
                      <a:pt x="194640" y="7925"/>
                      <a:pt x="194640" y="7925"/>
                    </a:cubicBezTo>
                    <a:cubicBezTo>
                      <a:pt x="194640" y="3962"/>
                      <a:pt x="197271" y="0"/>
                      <a:pt x="202531" y="0"/>
                    </a:cubicBezTo>
                    <a:cubicBezTo>
                      <a:pt x="206477" y="0"/>
                      <a:pt x="210422" y="3962"/>
                      <a:pt x="210422" y="7925"/>
                    </a:cubicBezTo>
                    <a:cubicBezTo>
                      <a:pt x="210422" y="31700"/>
                      <a:pt x="210422" y="31700"/>
                      <a:pt x="210422" y="31700"/>
                    </a:cubicBezTo>
                    <a:cubicBezTo>
                      <a:pt x="222258" y="31700"/>
                      <a:pt x="222258" y="31700"/>
                      <a:pt x="222258" y="31700"/>
                    </a:cubicBezTo>
                    <a:cubicBezTo>
                      <a:pt x="247246" y="31700"/>
                      <a:pt x="268288" y="52834"/>
                      <a:pt x="268288" y="79251"/>
                    </a:cubicBezTo>
                    <a:cubicBezTo>
                      <a:pt x="268288" y="290587"/>
                      <a:pt x="268288" y="290587"/>
                      <a:pt x="268288" y="290587"/>
                    </a:cubicBezTo>
                    <a:cubicBezTo>
                      <a:pt x="268288" y="317005"/>
                      <a:pt x="247246" y="338138"/>
                      <a:pt x="222258" y="338138"/>
                    </a:cubicBezTo>
                    <a:cubicBezTo>
                      <a:pt x="46030" y="338138"/>
                      <a:pt x="46030" y="338138"/>
                      <a:pt x="46030" y="338138"/>
                    </a:cubicBezTo>
                    <a:cubicBezTo>
                      <a:pt x="21042" y="338138"/>
                      <a:pt x="0" y="317005"/>
                      <a:pt x="0" y="290587"/>
                    </a:cubicBezTo>
                    <a:cubicBezTo>
                      <a:pt x="0" y="79251"/>
                      <a:pt x="0" y="79251"/>
                      <a:pt x="0" y="79251"/>
                    </a:cubicBezTo>
                    <a:cubicBezTo>
                      <a:pt x="0" y="52834"/>
                      <a:pt x="21042" y="31700"/>
                      <a:pt x="46030" y="31700"/>
                    </a:cubicBezTo>
                    <a:cubicBezTo>
                      <a:pt x="57866" y="31700"/>
                      <a:pt x="57866" y="31700"/>
                      <a:pt x="57866" y="31700"/>
                    </a:cubicBezTo>
                    <a:cubicBezTo>
                      <a:pt x="57866" y="7925"/>
                      <a:pt x="57866" y="7925"/>
                      <a:pt x="57866" y="7925"/>
                    </a:cubicBezTo>
                    <a:cubicBezTo>
                      <a:pt x="57866" y="3962"/>
                      <a:pt x="61812" y="0"/>
                      <a:pt x="6575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" name="íṥlíḋe"/>
              <p:cNvSpPr/>
              <p:nvPr/>
            </p:nvSpPr>
            <p:spPr bwMode="auto">
              <a:xfrm>
                <a:off x="6835157" y="3149385"/>
                <a:ext cx="547317" cy="521130"/>
              </a:xfrm>
              <a:custGeom>
                <a:avLst/>
                <a:gdLst>
                  <a:gd name="connsiteX0" fmla="*/ 101402 w 331788"/>
                  <a:gd name="connsiteY0" fmla="*/ 200025 h 315913"/>
                  <a:gd name="connsiteX1" fmla="*/ 93663 w 331788"/>
                  <a:gd name="connsiteY1" fmla="*/ 207840 h 315913"/>
                  <a:gd name="connsiteX2" fmla="*/ 93663 w 331788"/>
                  <a:gd name="connsiteY2" fmla="*/ 301625 h 315913"/>
                  <a:gd name="connsiteX3" fmla="*/ 137518 w 331788"/>
                  <a:gd name="connsiteY3" fmla="*/ 301625 h 315913"/>
                  <a:gd name="connsiteX4" fmla="*/ 137518 w 331788"/>
                  <a:gd name="connsiteY4" fmla="*/ 250825 h 315913"/>
                  <a:gd name="connsiteX5" fmla="*/ 143967 w 331788"/>
                  <a:gd name="connsiteY5" fmla="*/ 244312 h 315913"/>
                  <a:gd name="connsiteX6" fmla="*/ 187822 w 331788"/>
                  <a:gd name="connsiteY6" fmla="*/ 244312 h 315913"/>
                  <a:gd name="connsiteX7" fmla="*/ 194271 w 331788"/>
                  <a:gd name="connsiteY7" fmla="*/ 250825 h 315913"/>
                  <a:gd name="connsiteX8" fmla="*/ 194271 w 331788"/>
                  <a:gd name="connsiteY8" fmla="*/ 301625 h 315913"/>
                  <a:gd name="connsiteX9" fmla="*/ 230387 w 331788"/>
                  <a:gd name="connsiteY9" fmla="*/ 301625 h 315913"/>
                  <a:gd name="connsiteX10" fmla="*/ 238126 w 331788"/>
                  <a:gd name="connsiteY10" fmla="*/ 295112 h 315913"/>
                  <a:gd name="connsiteX11" fmla="*/ 238126 w 331788"/>
                  <a:gd name="connsiteY11" fmla="*/ 207840 h 315913"/>
                  <a:gd name="connsiteX12" fmla="*/ 230387 w 331788"/>
                  <a:gd name="connsiteY12" fmla="*/ 200025 h 315913"/>
                  <a:gd name="connsiteX13" fmla="*/ 101402 w 331788"/>
                  <a:gd name="connsiteY13" fmla="*/ 200025 h 315913"/>
                  <a:gd name="connsiteX14" fmla="*/ 258908 w 331788"/>
                  <a:gd name="connsiteY14" fmla="*/ 122237 h 315913"/>
                  <a:gd name="connsiteX15" fmla="*/ 252413 w 331788"/>
                  <a:gd name="connsiteY15" fmla="*/ 129801 h 315913"/>
                  <a:gd name="connsiteX16" fmla="*/ 252413 w 331788"/>
                  <a:gd name="connsiteY16" fmla="*/ 157536 h 315913"/>
                  <a:gd name="connsiteX17" fmla="*/ 258908 w 331788"/>
                  <a:gd name="connsiteY17" fmla="*/ 165100 h 315913"/>
                  <a:gd name="connsiteX18" fmla="*/ 266701 w 331788"/>
                  <a:gd name="connsiteY18" fmla="*/ 157536 h 315913"/>
                  <a:gd name="connsiteX19" fmla="*/ 266701 w 331788"/>
                  <a:gd name="connsiteY19" fmla="*/ 129801 h 315913"/>
                  <a:gd name="connsiteX20" fmla="*/ 258908 w 331788"/>
                  <a:gd name="connsiteY20" fmla="*/ 122237 h 315913"/>
                  <a:gd name="connsiteX21" fmla="*/ 230332 w 331788"/>
                  <a:gd name="connsiteY21" fmla="*/ 122237 h 315913"/>
                  <a:gd name="connsiteX22" fmla="*/ 223838 w 331788"/>
                  <a:gd name="connsiteY22" fmla="*/ 129801 h 315913"/>
                  <a:gd name="connsiteX23" fmla="*/ 223838 w 331788"/>
                  <a:gd name="connsiteY23" fmla="*/ 157536 h 315913"/>
                  <a:gd name="connsiteX24" fmla="*/ 230332 w 331788"/>
                  <a:gd name="connsiteY24" fmla="*/ 165100 h 315913"/>
                  <a:gd name="connsiteX25" fmla="*/ 238126 w 331788"/>
                  <a:gd name="connsiteY25" fmla="*/ 157536 h 315913"/>
                  <a:gd name="connsiteX26" fmla="*/ 238126 w 331788"/>
                  <a:gd name="connsiteY26" fmla="*/ 129801 h 315913"/>
                  <a:gd name="connsiteX27" fmla="*/ 230332 w 331788"/>
                  <a:gd name="connsiteY27" fmla="*/ 122237 h 315913"/>
                  <a:gd name="connsiteX28" fmla="*/ 201468 w 331788"/>
                  <a:gd name="connsiteY28" fmla="*/ 122237 h 315913"/>
                  <a:gd name="connsiteX29" fmla="*/ 193675 w 331788"/>
                  <a:gd name="connsiteY29" fmla="*/ 129801 h 315913"/>
                  <a:gd name="connsiteX30" fmla="*/ 193675 w 331788"/>
                  <a:gd name="connsiteY30" fmla="*/ 157536 h 315913"/>
                  <a:gd name="connsiteX31" fmla="*/ 201468 w 331788"/>
                  <a:gd name="connsiteY31" fmla="*/ 165100 h 315913"/>
                  <a:gd name="connsiteX32" fmla="*/ 207963 w 331788"/>
                  <a:gd name="connsiteY32" fmla="*/ 157536 h 315913"/>
                  <a:gd name="connsiteX33" fmla="*/ 207963 w 331788"/>
                  <a:gd name="connsiteY33" fmla="*/ 129801 h 315913"/>
                  <a:gd name="connsiteX34" fmla="*/ 201468 w 331788"/>
                  <a:gd name="connsiteY34" fmla="*/ 122237 h 315913"/>
                  <a:gd name="connsiteX35" fmla="*/ 128732 w 331788"/>
                  <a:gd name="connsiteY35" fmla="*/ 122237 h 315913"/>
                  <a:gd name="connsiteX36" fmla="*/ 122238 w 331788"/>
                  <a:gd name="connsiteY36" fmla="*/ 129801 h 315913"/>
                  <a:gd name="connsiteX37" fmla="*/ 122238 w 331788"/>
                  <a:gd name="connsiteY37" fmla="*/ 157536 h 315913"/>
                  <a:gd name="connsiteX38" fmla="*/ 128732 w 331788"/>
                  <a:gd name="connsiteY38" fmla="*/ 165100 h 315913"/>
                  <a:gd name="connsiteX39" fmla="*/ 136526 w 331788"/>
                  <a:gd name="connsiteY39" fmla="*/ 157536 h 315913"/>
                  <a:gd name="connsiteX40" fmla="*/ 136526 w 331788"/>
                  <a:gd name="connsiteY40" fmla="*/ 129801 h 315913"/>
                  <a:gd name="connsiteX41" fmla="*/ 128732 w 331788"/>
                  <a:gd name="connsiteY41" fmla="*/ 122237 h 315913"/>
                  <a:gd name="connsiteX42" fmla="*/ 101456 w 331788"/>
                  <a:gd name="connsiteY42" fmla="*/ 122237 h 315913"/>
                  <a:gd name="connsiteX43" fmla="*/ 93663 w 331788"/>
                  <a:gd name="connsiteY43" fmla="*/ 129801 h 315913"/>
                  <a:gd name="connsiteX44" fmla="*/ 93663 w 331788"/>
                  <a:gd name="connsiteY44" fmla="*/ 157536 h 315913"/>
                  <a:gd name="connsiteX45" fmla="*/ 101456 w 331788"/>
                  <a:gd name="connsiteY45" fmla="*/ 165100 h 315913"/>
                  <a:gd name="connsiteX46" fmla="*/ 107951 w 331788"/>
                  <a:gd name="connsiteY46" fmla="*/ 157536 h 315913"/>
                  <a:gd name="connsiteX47" fmla="*/ 107951 w 331788"/>
                  <a:gd name="connsiteY47" fmla="*/ 129801 h 315913"/>
                  <a:gd name="connsiteX48" fmla="*/ 101456 w 331788"/>
                  <a:gd name="connsiteY48" fmla="*/ 122237 h 315913"/>
                  <a:gd name="connsiteX49" fmla="*/ 72881 w 331788"/>
                  <a:gd name="connsiteY49" fmla="*/ 122237 h 315913"/>
                  <a:gd name="connsiteX50" fmla="*/ 65088 w 331788"/>
                  <a:gd name="connsiteY50" fmla="*/ 129801 h 315913"/>
                  <a:gd name="connsiteX51" fmla="*/ 65088 w 331788"/>
                  <a:gd name="connsiteY51" fmla="*/ 157536 h 315913"/>
                  <a:gd name="connsiteX52" fmla="*/ 72881 w 331788"/>
                  <a:gd name="connsiteY52" fmla="*/ 165100 h 315913"/>
                  <a:gd name="connsiteX53" fmla="*/ 79376 w 331788"/>
                  <a:gd name="connsiteY53" fmla="*/ 157536 h 315913"/>
                  <a:gd name="connsiteX54" fmla="*/ 79376 w 331788"/>
                  <a:gd name="connsiteY54" fmla="*/ 129801 h 315913"/>
                  <a:gd name="connsiteX55" fmla="*/ 72881 w 331788"/>
                  <a:gd name="connsiteY55" fmla="*/ 122237 h 315913"/>
                  <a:gd name="connsiteX56" fmla="*/ 258908 w 331788"/>
                  <a:gd name="connsiteY56" fmla="*/ 65087 h 315913"/>
                  <a:gd name="connsiteX57" fmla="*/ 252413 w 331788"/>
                  <a:gd name="connsiteY57" fmla="*/ 71581 h 315913"/>
                  <a:gd name="connsiteX58" fmla="*/ 252413 w 331788"/>
                  <a:gd name="connsiteY58" fmla="*/ 100157 h 315913"/>
                  <a:gd name="connsiteX59" fmla="*/ 258908 w 331788"/>
                  <a:gd name="connsiteY59" fmla="*/ 107950 h 315913"/>
                  <a:gd name="connsiteX60" fmla="*/ 266701 w 331788"/>
                  <a:gd name="connsiteY60" fmla="*/ 100157 h 315913"/>
                  <a:gd name="connsiteX61" fmla="*/ 266701 w 331788"/>
                  <a:gd name="connsiteY61" fmla="*/ 71581 h 315913"/>
                  <a:gd name="connsiteX62" fmla="*/ 258908 w 331788"/>
                  <a:gd name="connsiteY62" fmla="*/ 65087 h 315913"/>
                  <a:gd name="connsiteX63" fmla="*/ 230332 w 331788"/>
                  <a:gd name="connsiteY63" fmla="*/ 65087 h 315913"/>
                  <a:gd name="connsiteX64" fmla="*/ 223838 w 331788"/>
                  <a:gd name="connsiteY64" fmla="*/ 71581 h 315913"/>
                  <a:gd name="connsiteX65" fmla="*/ 223838 w 331788"/>
                  <a:gd name="connsiteY65" fmla="*/ 100157 h 315913"/>
                  <a:gd name="connsiteX66" fmla="*/ 230332 w 331788"/>
                  <a:gd name="connsiteY66" fmla="*/ 107950 h 315913"/>
                  <a:gd name="connsiteX67" fmla="*/ 238126 w 331788"/>
                  <a:gd name="connsiteY67" fmla="*/ 100157 h 315913"/>
                  <a:gd name="connsiteX68" fmla="*/ 238126 w 331788"/>
                  <a:gd name="connsiteY68" fmla="*/ 71581 h 315913"/>
                  <a:gd name="connsiteX69" fmla="*/ 230332 w 331788"/>
                  <a:gd name="connsiteY69" fmla="*/ 65087 h 315913"/>
                  <a:gd name="connsiteX70" fmla="*/ 201468 w 331788"/>
                  <a:gd name="connsiteY70" fmla="*/ 65087 h 315913"/>
                  <a:gd name="connsiteX71" fmla="*/ 193675 w 331788"/>
                  <a:gd name="connsiteY71" fmla="*/ 71581 h 315913"/>
                  <a:gd name="connsiteX72" fmla="*/ 193675 w 331788"/>
                  <a:gd name="connsiteY72" fmla="*/ 100157 h 315913"/>
                  <a:gd name="connsiteX73" fmla="*/ 201468 w 331788"/>
                  <a:gd name="connsiteY73" fmla="*/ 107950 h 315913"/>
                  <a:gd name="connsiteX74" fmla="*/ 207963 w 331788"/>
                  <a:gd name="connsiteY74" fmla="*/ 100157 h 315913"/>
                  <a:gd name="connsiteX75" fmla="*/ 207963 w 331788"/>
                  <a:gd name="connsiteY75" fmla="*/ 71581 h 315913"/>
                  <a:gd name="connsiteX76" fmla="*/ 201468 w 331788"/>
                  <a:gd name="connsiteY76" fmla="*/ 65087 h 315913"/>
                  <a:gd name="connsiteX77" fmla="*/ 128732 w 331788"/>
                  <a:gd name="connsiteY77" fmla="*/ 65087 h 315913"/>
                  <a:gd name="connsiteX78" fmla="*/ 122238 w 331788"/>
                  <a:gd name="connsiteY78" fmla="*/ 71581 h 315913"/>
                  <a:gd name="connsiteX79" fmla="*/ 122238 w 331788"/>
                  <a:gd name="connsiteY79" fmla="*/ 100157 h 315913"/>
                  <a:gd name="connsiteX80" fmla="*/ 128732 w 331788"/>
                  <a:gd name="connsiteY80" fmla="*/ 107950 h 315913"/>
                  <a:gd name="connsiteX81" fmla="*/ 136526 w 331788"/>
                  <a:gd name="connsiteY81" fmla="*/ 100157 h 315913"/>
                  <a:gd name="connsiteX82" fmla="*/ 136526 w 331788"/>
                  <a:gd name="connsiteY82" fmla="*/ 71581 h 315913"/>
                  <a:gd name="connsiteX83" fmla="*/ 128732 w 331788"/>
                  <a:gd name="connsiteY83" fmla="*/ 65087 h 315913"/>
                  <a:gd name="connsiteX84" fmla="*/ 101456 w 331788"/>
                  <a:gd name="connsiteY84" fmla="*/ 65087 h 315913"/>
                  <a:gd name="connsiteX85" fmla="*/ 93663 w 331788"/>
                  <a:gd name="connsiteY85" fmla="*/ 71581 h 315913"/>
                  <a:gd name="connsiteX86" fmla="*/ 93663 w 331788"/>
                  <a:gd name="connsiteY86" fmla="*/ 100157 h 315913"/>
                  <a:gd name="connsiteX87" fmla="*/ 101456 w 331788"/>
                  <a:gd name="connsiteY87" fmla="*/ 107950 h 315913"/>
                  <a:gd name="connsiteX88" fmla="*/ 107951 w 331788"/>
                  <a:gd name="connsiteY88" fmla="*/ 100157 h 315913"/>
                  <a:gd name="connsiteX89" fmla="*/ 107951 w 331788"/>
                  <a:gd name="connsiteY89" fmla="*/ 71581 h 315913"/>
                  <a:gd name="connsiteX90" fmla="*/ 101456 w 331788"/>
                  <a:gd name="connsiteY90" fmla="*/ 65087 h 315913"/>
                  <a:gd name="connsiteX91" fmla="*/ 72881 w 331788"/>
                  <a:gd name="connsiteY91" fmla="*/ 65087 h 315913"/>
                  <a:gd name="connsiteX92" fmla="*/ 65088 w 331788"/>
                  <a:gd name="connsiteY92" fmla="*/ 71581 h 315913"/>
                  <a:gd name="connsiteX93" fmla="*/ 65088 w 331788"/>
                  <a:gd name="connsiteY93" fmla="*/ 100157 h 315913"/>
                  <a:gd name="connsiteX94" fmla="*/ 72881 w 331788"/>
                  <a:gd name="connsiteY94" fmla="*/ 107950 h 315913"/>
                  <a:gd name="connsiteX95" fmla="*/ 79376 w 331788"/>
                  <a:gd name="connsiteY95" fmla="*/ 100157 h 315913"/>
                  <a:gd name="connsiteX96" fmla="*/ 79376 w 331788"/>
                  <a:gd name="connsiteY96" fmla="*/ 71581 h 315913"/>
                  <a:gd name="connsiteX97" fmla="*/ 72881 w 331788"/>
                  <a:gd name="connsiteY97" fmla="*/ 65087 h 315913"/>
                  <a:gd name="connsiteX98" fmla="*/ 107950 w 331788"/>
                  <a:gd name="connsiteY98" fmla="*/ 14287 h 315913"/>
                  <a:gd name="connsiteX99" fmla="*/ 107950 w 331788"/>
                  <a:gd name="connsiteY99" fmla="*/ 28575 h 315913"/>
                  <a:gd name="connsiteX100" fmla="*/ 223838 w 331788"/>
                  <a:gd name="connsiteY100" fmla="*/ 28575 h 315913"/>
                  <a:gd name="connsiteX101" fmla="*/ 223838 w 331788"/>
                  <a:gd name="connsiteY101" fmla="*/ 14287 h 315913"/>
                  <a:gd name="connsiteX102" fmla="*/ 64802 w 331788"/>
                  <a:gd name="connsiteY102" fmla="*/ 0 h 315913"/>
                  <a:gd name="connsiteX103" fmla="*/ 266986 w 331788"/>
                  <a:gd name="connsiteY103" fmla="*/ 0 h 315913"/>
                  <a:gd name="connsiteX104" fmla="*/ 273466 w 331788"/>
                  <a:gd name="connsiteY104" fmla="*/ 6474 h 315913"/>
                  <a:gd name="connsiteX105" fmla="*/ 266986 w 331788"/>
                  <a:gd name="connsiteY105" fmla="*/ 14242 h 315913"/>
                  <a:gd name="connsiteX106" fmla="*/ 238472 w 331788"/>
                  <a:gd name="connsiteY106" fmla="*/ 14242 h 315913"/>
                  <a:gd name="connsiteX107" fmla="*/ 238472 w 331788"/>
                  <a:gd name="connsiteY107" fmla="*/ 28484 h 315913"/>
                  <a:gd name="connsiteX108" fmla="*/ 303275 w 331788"/>
                  <a:gd name="connsiteY108" fmla="*/ 28484 h 315913"/>
                  <a:gd name="connsiteX109" fmla="*/ 309755 w 331788"/>
                  <a:gd name="connsiteY109" fmla="*/ 34958 h 315913"/>
                  <a:gd name="connsiteX110" fmla="*/ 309755 w 331788"/>
                  <a:gd name="connsiteY110" fmla="*/ 301671 h 315913"/>
                  <a:gd name="connsiteX111" fmla="*/ 324012 w 331788"/>
                  <a:gd name="connsiteY111" fmla="*/ 301671 h 315913"/>
                  <a:gd name="connsiteX112" fmla="*/ 331788 w 331788"/>
                  <a:gd name="connsiteY112" fmla="*/ 309439 h 315913"/>
                  <a:gd name="connsiteX113" fmla="*/ 324012 w 331788"/>
                  <a:gd name="connsiteY113" fmla="*/ 315913 h 315913"/>
                  <a:gd name="connsiteX114" fmla="*/ 7776 w 331788"/>
                  <a:gd name="connsiteY114" fmla="*/ 315913 h 315913"/>
                  <a:gd name="connsiteX115" fmla="*/ 0 w 331788"/>
                  <a:gd name="connsiteY115" fmla="*/ 309439 h 315913"/>
                  <a:gd name="connsiteX116" fmla="*/ 7776 w 331788"/>
                  <a:gd name="connsiteY116" fmla="*/ 301671 h 315913"/>
                  <a:gd name="connsiteX117" fmla="*/ 22033 w 331788"/>
                  <a:gd name="connsiteY117" fmla="*/ 301671 h 315913"/>
                  <a:gd name="connsiteX118" fmla="*/ 22033 w 331788"/>
                  <a:gd name="connsiteY118" fmla="*/ 34958 h 315913"/>
                  <a:gd name="connsiteX119" fmla="*/ 28513 w 331788"/>
                  <a:gd name="connsiteY119" fmla="*/ 28484 h 315913"/>
                  <a:gd name="connsiteX120" fmla="*/ 93315 w 331788"/>
                  <a:gd name="connsiteY120" fmla="*/ 28484 h 315913"/>
                  <a:gd name="connsiteX121" fmla="*/ 93315 w 331788"/>
                  <a:gd name="connsiteY121" fmla="*/ 14242 h 315913"/>
                  <a:gd name="connsiteX122" fmla="*/ 64802 w 331788"/>
                  <a:gd name="connsiteY122" fmla="*/ 14242 h 315913"/>
                  <a:gd name="connsiteX123" fmla="*/ 58322 w 331788"/>
                  <a:gd name="connsiteY123" fmla="*/ 6474 h 315913"/>
                  <a:gd name="connsiteX124" fmla="*/ 64802 w 331788"/>
                  <a:gd name="connsiteY124" fmla="*/ 0 h 315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</a:cxnLst>
                <a:rect l="l" t="t" r="r" b="b"/>
                <a:pathLst>
                  <a:path w="331788" h="315913">
                    <a:moveTo>
                      <a:pt x="101402" y="200025"/>
                    </a:moveTo>
                    <a:cubicBezTo>
                      <a:pt x="97532" y="200025"/>
                      <a:pt x="93663" y="203933"/>
                      <a:pt x="93663" y="207840"/>
                    </a:cubicBezTo>
                    <a:cubicBezTo>
                      <a:pt x="93663" y="207840"/>
                      <a:pt x="93663" y="207840"/>
                      <a:pt x="93663" y="301625"/>
                    </a:cubicBezTo>
                    <a:cubicBezTo>
                      <a:pt x="93663" y="301625"/>
                      <a:pt x="93663" y="301625"/>
                      <a:pt x="137518" y="301625"/>
                    </a:cubicBezTo>
                    <a:cubicBezTo>
                      <a:pt x="137518" y="301625"/>
                      <a:pt x="137518" y="301625"/>
                      <a:pt x="137518" y="250825"/>
                    </a:cubicBezTo>
                    <a:cubicBezTo>
                      <a:pt x="137518" y="246917"/>
                      <a:pt x="140097" y="244312"/>
                      <a:pt x="143967" y="244312"/>
                    </a:cubicBezTo>
                    <a:cubicBezTo>
                      <a:pt x="143967" y="244312"/>
                      <a:pt x="143967" y="244312"/>
                      <a:pt x="187822" y="244312"/>
                    </a:cubicBezTo>
                    <a:cubicBezTo>
                      <a:pt x="191691" y="244312"/>
                      <a:pt x="194271" y="246917"/>
                      <a:pt x="194271" y="250825"/>
                    </a:cubicBezTo>
                    <a:cubicBezTo>
                      <a:pt x="194271" y="250825"/>
                      <a:pt x="194271" y="250825"/>
                      <a:pt x="194271" y="301625"/>
                    </a:cubicBezTo>
                    <a:cubicBezTo>
                      <a:pt x="194271" y="301625"/>
                      <a:pt x="194271" y="301625"/>
                      <a:pt x="230387" y="301625"/>
                    </a:cubicBezTo>
                    <a:cubicBezTo>
                      <a:pt x="234256" y="301625"/>
                      <a:pt x="238126" y="299020"/>
                      <a:pt x="238126" y="295112"/>
                    </a:cubicBezTo>
                    <a:lnTo>
                      <a:pt x="238126" y="207840"/>
                    </a:lnTo>
                    <a:cubicBezTo>
                      <a:pt x="238126" y="203933"/>
                      <a:pt x="234256" y="200025"/>
                      <a:pt x="230387" y="200025"/>
                    </a:cubicBezTo>
                    <a:cubicBezTo>
                      <a:pt x="230387" y="200025"/>
                      <a:pt x="230387" y="200025"/>
                      <a:pt x="101402" y="200025"/>
                    </a:cubicBezTo>
                    <a:close/>
                    <a:moveTo>
                      <a:pt x="258908" y="122237"/>
                    </a:moveTo>
                    <a:cubicBezTo>
                      <a:pt x="255011" y="122237"/>
                      <a:pt x="252413" y="124758"/>
                      <a:pt x="252413" y="129801"/>
                    </a:cubicBezTo>
                    <a:cubicBezTo>
                      <a:pt x="252413" y="129801"/>
                      <a:pt x="252413" y="129801"/>
                      <a:pt x="252413" y="157536"/>
                    </a:cubicBezTo>
                    <a:cubicBezTo>
                      <a:pt x="252413" y="161318"/>
                      <a:pt x="255011" y="165100"/>
                      <a:pt x="258908" y="165100"/>
                    </a:cubicBezTo>
                    <a:cubicBezTo>
                      <a:pt x="264103" y="165100"/>
                      <a:pt x="266701" y="161318"/>
                      <a:pt x="266701" y="157536"/>
                    </a:cubicBezTo>
                    <a:lnTo>
                      <a:pt x="266701" y="129801"/>
                    </a:lnTo>
                    <a:cubicBezTo>
                      <a:pt x="266701" y="124758"/>
                      <a:pt x="264103" y="122237"/>
                      <a:pt x="258908" y="122237"/>
                    </a:cubicBezTo>
                    <a:close/>
                    <a:moveTo>
                      <a:pt x="230332" y="122237"/>
                    </a:moveTo>
                    <a:cubicBezTo>
                      <a:pt x="226436" y="122237"/>
                      <a:pt x="223838" y="124758"/>
                      <a:pt x="223838" y="129801"/>
                    </a:cubicBezTo>
                    <a:cubicBezTo>
                      <a:pt x="223838" y="129801"/>
                      <a:pt x="223838" y="129801"/>
                      <a:pt x="223838" y="157536"/>
                    </a:cubicBezTo>
                    <a:cubicBezTo>
                      <a:pt x="223838" y="161318"/>
                      <a:pt x="226436" y="165100"/>
                      <a:pt x="230332" y="165100"/>
                    </a:cubicBezTo>
                    <a:cubicBezTo>
                      <a:pt x="234229" y="165100"/>
                      <a:pt x="238126" y="161318"/>
                      <a:pt x="238126" y="157536"/>
                    </a:cubicBezTo>
                    <a:lnTo>
                      <a:pt x="238126" y="129801"/>
                    </a:lnTo>
                    <a:cubicBezTo>
                      <a:pt x="238126" y="124758"/>
                      <a:pt x="234229" y="122237"/>
                      <a:pt x="230332" y="122237"/>
                    </a:cubicBezTo>
                    <a:close/>
                    <a:moveTo>
                      <a:pt x="201468" y="122237"/>
                    </a:moveTo>
                    <a:cubicBezTo>
                      <a:pt x="196273" y="122237"/>
                      <a:pt x="193675" y="124758"/>
                      <a:pt x="193675" y="129801"/>
                    </a:cubicBezTo>
                    <a:cubicBezTo>
                      <a:pt x="193675" y="129801"/>
                      <a:pt x="193675" y="129801"/>
                      <a:pt x="193675" y="157536"/>
                    </a:cubicBezTo>
                    <a:cubicBezTo>
                      <a:pt x="193675" y="161318"/>
                      <a:pt x="196273" y="165100"/>
                      <a:pt x="201468" y="165100"/>
                    </a:cubicBezTo>
                    <a:cubicBezTo>
                      <a:pt x="205365" y="165100"/>
                      <a:pt x="207963" y="161318"/>
                      <a:pt x="207963" y="157536"/>
                    </a:cubicBezTo>
                    <a:cubicBezTo>
                      <a:pt x="207963" y="157536"/>
                      <a:pt x="207963" y="157536"/>
                      <a:pt x="207963" y="129801"/>
                    </a:cubicBezTo>
                    <a:cubicBezTo>
                      <a:pt x="207963" y="124758"/>
                      <a:pt x="205365" y="122237"/>
                      <a:pt x="201468" y="122237"/>
                    </a:cubicBezTo>
                    <a:close/>
                    <a:moveTo>
                      <a:pt x="128732" y="122237"/>
                    </a:moveTo>
                    <a:cubicBezTo>
                      <a:pt x="124836" y="122237"/>
                      <a:pt x="122238" y="124758"/>
                      <a:pt x="122238" y="129801"/>
                    </a:cubicBezTo>
                    <a:cubicBezTo>
                      <a:pt x="122238" y="129801"/>
                      <a:pt x="122238" y="129801"/>
                      <a:pt x="122238" y="157536"/>
                    </a:cubicBezTo>
                    <a:cubicBezTo>
                      <a:pt x="122238" y="161318"/>
                      <a:pt x="124836" y="165100"/>
                      <a:pt x="128732" y="165100"/>
                    </a:cubicBezTo>
                    <a:cubicBezTo>
                      <a:pt x="133928" y="165100"/>
                      <a:pt x="136526" y="161318"/>
                      <a:pt x="136526" y="157536"/>
                    </a:cubicBezTo>
                    <a:cubicBezTo>
                      <a:pt x="136526" y="157536"/>
                      <a:pt x="136526" y="157536"/>
                      <a:pt x="136526" y="129801"/>
                    </a:cubicBezTo>
                    <a:cubicBezTo>
                      <a:pt x="136526" y="124758"/>
                      <a:pt x="133928" y="122237"/>
                      <a:pt x="128732" y="122237"/>
                    </a:cubicBezTo>
                    <a:close/>
                    <a:moveTo>
                      <a:pt x="101456" y="122237"/>
                    </a:moveTo>
                    <a:cubicBezTo>
                      <a:pt x="97559" y="122237"/>
                      <a:pt x="93663" y="124758"/>
                      <a:pt x="93663" y="129801"/>
                    </a:cubicBezTo>
                    <a:lnTo>
                      <a:pt x="93663" y="157536"/>
                    </a:lnTo>
                    <a:cubicBezTo>
                      <a:pt x="93663" y="161318"/>
                      <a:pt x="97559" y="165100"/>
                      <a:pt x="101456" y="165100"/>
                    </a:cubicBezTo>
                    <a:cubicBezTo>
                      <a:pt x="105353" y="165100"/>
                      <a:pt x="107951" y="161318"/>
                      <a:pt x="107951" y="157536"/>
                    </a:cubicBezTo>
                    <a:cubicBezTo>
                      <a:pt x="107951" y="157536"/>
                      <a:pt x="107951" y="157536"/>
                      <a:pt x="107951" y="129801"/>
                    </a:cubicBezTo>
                    <a:cubicBezTo>
                      <a:pt x="107951" y="124758"/>
                      <a:pt x="105353" y="122237"/>
                      <a:pt x="101456" y="122237"/>
                    </a:cubicBezTo>
                    <a:close/>
                    <a:moveTo>
                      <a:pt x="72881" y="122237"/>
                    </a:moveTo>
                    <a:cubicBezTo>
                      <a:pt x="67686" y="122237"/>
                      <a:pt x="65088" y="124758"/>
                      <a:pt x="65088" y="129801"/>
                    </a:cubicBezTo>
                    <a:cubicBezTo>
                      <a:pt x="65088" y="129801"/>
                      <a:pt x="65088" y="129801"/>
                      <a:pt x="65088" y="157536"/>
                    </a:cubicBezTo>
                    <a:cubicBezTo>
                      <a:pt x="65088" y="161318"/>
                      <a:pt x="67686" y="165100"/>
                      <a:pt x="72881" y="165100"/>
                    </a:cubicBezTo>
                    <a:cubicBezTo>
                      <a:pt x="76778" y="165100"/>
                      <a:pt x="79376" y="161318"/>
                      <a:pt x="79376" y="157536"/>
                    </a:cubicBezTo>
                    <a:lnTo>
                      <a:pt x="79376" y="129801"/>
                    </a:lnTo>
                    <a:cubicBezTo>
                      <a:pt x="79376" y="124758"/>
                      <a:pt x="76778" y="122237"/>
                      <a:pt x="72881" y="122237"/>
                    </a:cubicBezTo>
                    <a:close/>
                    <a:moveTo>
                      <a:pt x="258908" y="65087"/>
                    </a:moveTo>
                    <a:cubicBezTo>
                      <a:pt x="255011" y="65087"/>
                      <a:pt x="252413" y="67685"/>
                      <a:pt x="252413" y="71581"/>
                    </a:cubicBezTo>
                    <a:cubicBezTo>
                      <a:pt x="252413" y="71581"/>
                      <a:pt x="252413" y="71581"/>
                      <a:pt x="252413" y="100157"/>
                    </a:cubicBezTo>
                    <a:cubicBezTo>
                      <a:pt x="252413" y="105352"/>
                      <a:pt x="255011" y="107950"/>
                      <a:pt x="258908" y="107950"/>
                    </a:cubicBezTo>
                    <a:cubicBezTo>
                      <a:pt x="264103" y="107950"/>
                      <a:pt x="266701" y="105352"/>
                      <a:pt x="266701" y="100157"/>
                    </a:cubicBezTo>
                    <a:lnTo>
                      <a:pt x="266701" y="71581"/>
                    </a:lnTo>
                    <a:cubicBezTo>
                      <a:pt x="266701" y="67685"/>
                      <a:pt x="264103" y="65087"/>
                      <a:pt x="258908" y="65087"/>
                    </a:cubicBezTo>
                    <a:close/>
                    <a:moveTo>
                      <a:pt x="230332" y="65087"/>
                    </a:moveTo>
                    <a:cubicBezTo>
                      <a:pt x="226436" y="65087"/>
                      <a:pt x="223838" y="67685"/>
                      <a:pt x="223838" y="71581"/>
                    </a:cubicBezTo>
                    <a:cubicBezTo>
                      <a:pt x="223838" y="71581"/>
                      <a:pt x="223838" y="71581"/>
                      <a:pt x="223838" y="100157"/>
                    </a:cubicBezTo>
                    <a:cubicBezTo>
                      <a:pt x="223838" y="105352"/>
                      <a:pt x="226436" y="107950"/>
                      <a:pt x="230332" y="107950"/>
                    </a:cubicBezTo>
                    <a:cubicBezTo>
                      <a:pt x="234229" y="107950"/>
                      <a:pt x="238126" y="105352"/>
                      <a:pt x="238126" y="100157"/>
                    </a:cubicBezTo>
                    <a:lnTo>
                      <a:pt x="238126" y="71581"/>
                    </a:lnTo>
                    <a:cubicBezTo>
                      <a:pt x="238126" y="67685"/>
                      <a:pt x="234229" y="65087"/>
                      <a:pt x="230332" y="65087"/>
                    </a:cubicBezTo>
                    <a:close/>
                    <a:moveTo>
                      <a:pt x="201468" y="65087"/>
                    </a:moveTo>
                    <a:cubicBezTo>
                      <a:pt x="196273" y="65087"/>
                      <a:pt x="193675" y="67685"/>
                      <a:pt x="193675" y="71581"/>
                    </a:cubicBezTo>
                    <a:cubicBezTo>
                      <a:pt x="193675" y="71581"/>
                      <a:pt x="193675" y="71581"/>
                      <a:pt x="193675" y="100157"/>
                    </a:cubicBezTo>
                    <a:cubicBezTo>
                      <a:pt x="193675" y="105352"/>
                      <a:pt x="196273" y="107950"/>
                      <a:pt x="201468" y="107950"/>
                    </a:cubicBezTo>
                    <a:cubicBezTo>
                      <a:pt x="205365" y="107950"/>
                      <a:pt x="207963" y="105352"/>
                      <a:pt x="207963" y="100157"/>
                    </a:cubicBezTo>
                    <a:cubicBezTo>
                      <a:pt x="207963" y="100157"/>
                      <a:pt x="207963" y="100157"/>
                      <a:pt x="207963" y="71581"/>
                    </a:cubicBezTo>
                    <a:cubicBezTo>
                      <a:pt x="207963" y="67685"/>
                      <a:pt x="205365" y="65087"/>
                      <a:pt x="201468" y="65087"/>
                    </a:cubicBezTo>
                    <a:close/>
                    <a:moveTo>
                      <a:pt x="128732" y="65087"/>
                    </a:moveTo>
                    <a:cubicBezTo>
                      <a:pt x="124836" y="65087"/>
                      <a:pt x="122238" y="67685"/>
                      <a:pt x="122238" y="71581"/>
                    </a:cubicBezTo>
                    <a:cubicBezTo>
                      <a:pt x="122238" y="71581"/>
                      <a:pt x="122238" y="71581"/>
                      <a:pt x="122238" y="100157"/>
                    </a:cubicBezTo>
                    <a:cubicBezTo>
                      <a:pt x="122238" y="105352"/>
                      <a:pt x="124836" y="107950"/>
                      <a:pt x="128732" y="107950"/>
                    </a:cubicBezTo>
                    <a:cubicBezTo>
                      <a:pt x="133928" y="107950"/>
                      <a:pt x="136526" y="105352"/>
                      <a:pt x="136526" y="100157"/>
                    </a:cubicBezTo>
                    <a:cubicBezTo>
                      <a:pt x="136526" y="100157"/>
                      <a:pt x="136526" y="100157"/>
                      <a:pt x="136526" y="71581"/>
                    </a:cubicBezTo>
                    <a:cubicBezTo>
                      <a:pt x="136526" y="67685"/>
                      <a:pt x="133928" y="65087"/>
                      <a:pt x="128732" y="65087"/>
                    </a:cubicBezTo>
                    <a:close/>
                    <a:moveTo>
                      <a:pt x="101456" y="65087"/>
                    </a:moveTo>
                    <a:cubicBezTo>
                      <a:pt x="97559" y="65087"/>
                      <a:pt x="93663" y="67685"/>
                      <a:pt x="93663" y="71581"/>
                    </a:cubicBezTo>
                    <a:lnTo>
                      <a:pt x="93663" y="100157"/>
                    </a:lnTo>
                    <a:cubicBezTo>
                      <a:pt x="93663" y="105352"/>
                      <a:pt x="97559" y="107950"/>
                      <a:pt x="101456" y="107950"/>
                    </a:cubicBezTo>
                    <a:cubicBezTo>
                      <a:pt x="105353" y="107950"/>
                      <a:pt x="107951" y="105352"/>
                      <a:pt x="107951" y="100157"/>
                    </a:cubicBezTo>
                    <a:cubicBezTo>
                      <a:pt x="107951" y="100157"/>
                      <a:pt x="107951" y="100157"/>
                      <a:pt x="107951" y="71581"/>
                    </a:cubicBezTo>
                    <a:cubicBezTo>
                      <a:pt x="107951" y="67685"/>
                      <a:pt x="105353" y="65087"/>
                      <a:pt x="101456" y="65087"/>
                    </a:cubicBezTo>
                    <a:close/>
                    <a:moveTo>
                      <a:pt x="72881" y="65087"/>
                    </a:moveTo>
                    <a:cubicBezTo>
                      <a:pt x="67686" y="65087"/>
                      <a:pt x="65088" y="67685"/>
                      <a:pt x="65088" y="71581"/>
                    </a:cubicBezTo>
                    <a:cubicBezTo>
                      <a:pt x="65088" y="71581"/>
                      <a:pt x="65088" y="71581"/>
                      <a:pt x="65088" y="100157"/>
                    </a:cubicBezTo>
                    <a:cubicBezTo>
                      <a:pt x="65088" y="105352"/>
                      <a:pt x="67686" y="107950"/>
                      <a:pt x="72881" y="107950"/>
                    </a:cubicBezTo>
                    <a:cubicBezTo>
                      <a:pt x="76778" y="107950"/>
                      <a:pt x="79376" y="105352"/>
                      <a:pt x="79376" y="100157"/>
                    </a:cubicBezTo>
                    <a:lnTo>
                      <a:pt x="79376" y="71581"/>
                    </a:lnTo>
                    <a:cubicBezTo>
                      <a:pt x="79376" y="67685"/>
                      <a:pt x="76778" y="65087"/>
                      <a:pt x="72881" y="65087"/>
                    </a:cubicBezTo>
                    <a:close/>
                    <a:moveTo>
                      <a:pt x="107950" y="14287"/>
                    </a:moveTo>
                    <a:lnTo>
                      <a:pt x="107950" y="28575"/>
                    </a:lnTo>
                    <a:lnTo>
                      <a:pt x="223838" y="28575"/>
                    </a:lnTo>
                    <a:lnTo>
                      <a:pt x="223838" y="14287"/>
                    </a:lnTo>
                    <a:close/>
                    <a:moveTo>
                      <a:pt x="64802" y="0"/>
                    </a:moveTo>
                    <a:cubicBezTo>
                      <a:pt x="64802" y="0"/>
                      <a:pt x="64802" y="0"/>
                      <a:pt x="266986" y="0"/>
                    </a:cubicBezTo>
                    <a:cubicBezTo>
                      <a:pt x="270874" y="0"/>
                      <a:pt x="273466" y="2589"/>
                      <a:pt x="273466" y="6474"/>
                    </a:cubicBezTo>
                    <a:cubicBezTo>
                      <a:pt x="273466" y="10358"/>
                      <a:pt x="270874" y="14242"/>
                      <a:pt x="266986" y="14242"/>
                    </a:cubicBezTo>
                    <a:cubicBezTo>
                      <a:pt x="266986" y="14242"/>
                      <a:pt x="266986" y="14242"/>
                      <a:pt x="238472" y="14242"/>
                    </a:cubicBezTo>
                    <a:cubicBezTo>
                      <a:pt x="238472" y="14242"/>
                      <a:pt x="238472" y="14242"/>
                      <a:pt x="238472" y="28484"/>
                    </a:cubicBezTo>
                    <a:cubicBezTo>
                      <a:pt x="238472" y="28484"/>
                      <a:pt x="238472" y="28484"/>
                      <a:pt x="303275" y="28484"/>
                    </a:cubicBezTo>
                    <a:cubicBezTo>
                      <a:pt x="307163" y="28484"/>
                      <a:pt x="309755" y="31073"/>
                      <a:pt x="309755" y="34958"/>
                    </a:cubicBezTo>
                    <a:cubicBezTo>
                      <a:pt x="309755" y="34958"/>
                      <a:pt x="309755" y="34958"/>
                      <a:pt x="309755" y="301671"/>
                    </a:cubicBezTo>
                    <a:cubicBezTo>
                      <a:pt x="309755" y="301671"/>
                      <a:pt x="309755" y="301671"/>
                      <a:pt x="324012" y="301671"/>
                    </a:cubicBezTo>
                    <a:cubicBezTo>
                      <a:pt x="329196" y="301671"/>
                      <a:pt x="331788" y="305555"/>
                      <a:pt x="331788" y="309439"/>
                    </a:cubicBezTo>
                    <a:cubicBezTo>
                      <a:pt x="331788" y="313324"/>
                      <a:pt x="329196" y="315913"/>
                      <a:pt x="324012" y="315913"/>
                    </a:cubicBezTo>
                    <a:cubicBezTo>
                      <a:pt x="324012" y="315913"/>
                      <a:pt x="324012" y="315913"/>
                      <a:pt x="7776" y="315913"/>
                    </a:cubicBezTo>
                    <a:cubicBezTo>
                      <a:pt x="2592" y="315913"/>
                      <a:pt x="0" y="313324"/>
                      <a:pt x="0" y="309439"/>
                    </a:cubicBezTo>
                    <a:cubicBezTo>
                      <a:pt x="0" y="305555"/>
                      <a:pt x="2592" y="301671"/>
                      <a:pt x="7776" y="301671"/>
                    </a:cubicBezTo>
                    <a:cubicBezTo>
                      <a:pt x="7776" y="301671"/>
                      <a:pt x="7776" y="301671"/>
                      <a:pt x="22033" y="301671"/>
                    </a:cubicBezTo>
                    <a:cubicBezTo>
                      <a:pt x="22033" y="301671"/>
                      <a:pt x="22033" y="301671"/>
                      <a:pt x="22033" y="34958"/>
                    </a:cubicBezTo>
                    <a:cubicBezTo>
                      <a:pt x="22033" y="31073"/>
                      <a:pt x="24625" y="28484"/>
                      <a:pt x="28513" y="28484"/>
                    </a:cubicBezTo>
                    <a:cubicBezTo>
                      <a:pt x="28513" y="28484"/>
                      <a:pt x="28513" y="28484"/>
                      <a:pt x="93315" y="28484"/>
                    </a:cubicBezTo>
                    <a:cubicBezTo>
                      <a:pt x="93315" y="28484"/>
                      <a:pt x="93315" y="28484"/>
                      <a:pt x="93315" y="14242"/>
                    </a:cubicBezTo>
                    <a:cubicBezTo>
                      <a:pt x="93315" y="14242"/>
                      <a:pt x="93315" y="14242"/>
                      <a:pt x="64802" y="14242"/>
                    </a:cubicBezTo>
                    <a:cubicBezTo>
                      <a:pt x="60914" y="14242"/>
                      <a:pt x="58322" y="10358"/>
                      <a:pt x="58322" y="6474"/>
                    </a:cubicBezTo>
                    <a:cubicBezTo>
                      <a:pt x="58322" y="2589"/>
                      <a:pt x="60914" y="0"/>
                      <a:pt x="6480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8" name="îŝlíḋê"/>
            <p:cNvSpPr txBox="1"/>
            <p:nvPr/>
          </p:nvSpPr>
          <p:spPr bwMode="auto">
            <a:xfrm>
              <a:off x="648399" y="2274884"/>
              <a:ext cx="3095600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800" b="1" dirty="0"/>
                <a:t>加强老会员的拜访</a:t>
              </a:r>
              <a:endParaRPr lang="en-US" altLang="zh-CN" sz="1800" b="1" dirty="0"/>
            </a:p>
          </p:txBody>
        </p:sp>
        <p:sp>
          <p:nvSpPr>
            <p:cNvPr id="10" name="isľíde"/>
            <p:cNvSpPr txBox="1"/>
            <p:nvPr/>
          </p:nvSpPr>
          <p:spPr bwMode="auto">
            <a:xfrm>
              <a:off x="573466" y="3609055"/>
              <a:ext cx="3086076" cy="602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800" b="1" dirty="0"/>
                <a:t>了解会员企业的需求并及时</a:t>
              </a:r>
              <a:endParaRPr lang="en-US" altLang="zh-CN" sz="1800" b="1" dirty="0"/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800" b="1" dirty="0"/>
                <a:t>协助解决</a:t>
              </a:r>
              <a:endParaRPr lang="en-US" altLang="zh-CN" sz="1800" b="1" dirty="0"/>
            </a:p>
          </p:txBody>
        </p:sp>
        <p:cxnSp>
          <p:nvCxnSpPr>
            <p:cNvPr id="13" name="直接连接符 12"/>
            <p:cNvCxnSpPr/>
            <p:nvPr/>
          </p:nvCxnSpPr>
          <p:spPr>
            <a:xfrm>
              <a:off x="762995" y="2940933"/>
              <a:ext cx="2753558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762995" y="4380206"/>
              <a:ext cx="2753558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ïsḻiďé"/>
            <p:cNvSpPr txBox="1"/>
            <p:nvPr/>
          </p:nvSpPr>
          <p:spPr bwMode="auto">
            <a:xfrm>
              <a:off x="8461463" y="1848627"/>
              <a:ext cx="2902900" cy="1093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/>
                <a:t>掌握会员企业的最新动向</a:t>
              </a:r>
              <a:endParaRPr lang="en-US" altLang="zh-CN" b="1" dirty="0"/>
            </a:p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/>
                <a:t>协助对接各类资源</a:t>
              </a:r>
              <a:endParaRPr lang="en-US" altLang="zh-CN" sz="1800" b="1" dirty="0"/>
            </a:p>
          </p:txBody>
        </p:sp>
        <p:sp>
          <p:nvSpPr>
            <p:cNvPr id="18" name="ï$1íďé"/>
            <p:cNvSpPr txBox="1"/>
            <p:nvPr/>
          </p:nvSpPr>
          <p:spPr bwMode="auto">
            <a:xfrm>
              <a:off x="8461463" y="3677263"/>
              <a:ext cx="2902900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b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/>
                <a:t>促成会员之间的交流走访</a:t>
              </a:r>
              <a:endParaRPr lang="en-US" altLang="zh-CN" sz="1800" b="1" dirty="0"/>
            </a:p>
          </p:txBody>
        </p:sp>
        <p:cxnSp>
          <p:nvCxnSpPr>
            <p:cNvPr id="21" name="直接连接符 20"/>
            <p:cNvCxnSpPr/>
            <p:nvPr/>
          </p:nvCxnSpPr>
          <p:spPr>
            <a:xfrm>
              <a:off x="8782213" y="2940933"/>
              <a:ext cx="2582150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8782213" y="4380206"/>
              <a:ext cx="2582150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年度活动计划排期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6</a:t>
            </a:fld>
            <a:endParaRPr lang="zh-CN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403700"/>
              </p:ext>
            </p:extLst>
          </p:nvPr>
        </p:nvGraphicFramePr>
        <p:xfrm>
          <a:off x="1887311" y="1844917"/>
          <a:ext cx="7896078" cy="3580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3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2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131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/>
                        <a:t>时间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/>
                        <a:t>主  题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804">
                <a:tc>
                  <a:txBody>
                    <a:bodyPr/>
                    <a:lstStyle/>
                    <a:p>
                      <a:pPr algn="ctr"/>
                      <a:r>
                        <a:rPr lang="zh-CN" altLang="zh-CN" sz="2000" dirty="0"/>
                        <a:t>1</a:t>
                      </a:r>
                      <a:r>
                        <a:rPr lang="zh-CN" altLang="en-US" sz="2000" dirty="0"/>
                        <a:t>季度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000" dirty="0"/>
                        <a:t>常务理事会议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80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/>
                        <a:t>2</a:t>
                      </a:r>
                      <a:r>
                        <a:rPr lang="zh-CN" altLang="en-US" sz="2000" dirty="0"/>
                        <a:t>季度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000" dirty="0"/>
                        <a:t>理事会议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80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/>
                        <a:t>3</a:t>
                      </a:r>
                      <a:r>
                        <a:rPr lang="zh-CN" altLang="en-US" sz="2000" dirty="0"/>
                        <a:t>季度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000" dirty="0"/>
                        <a:t>常务理事会议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80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/>
                        <a:t>4</a:t>
                      </a:r>
                      <a:r>
                        <a:rPr lang="zh-CN" altLang="en-US" sz="2000" dirty="0"/>
                        <a:t>季度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000" dirty="0"/>
                        <a:t>理事会议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180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/>
                        <a:t>12</a:t>
                      </a:r>
                      <a:r>
                        <a:rPr lang="zh-CN" altLang="en-US" sz="2000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000" dirty="0"/>
                        <a:t>会员代表大会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年度活动计划排期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7</a:t>
            </a:fld>
            <a:endParaRPr lang="zh-CN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458541"/>
              </p:ext>
            </p:extLst>
          </p:nvPr>
        </p:nvGraphicFramePr>
        <p:xfrm>
          <a:off x="1315454" y="1792724"/>
          <a:ext cx="9270057" cy="2593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7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4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066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/>
                        <a:t>时间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/>
                        <a:t>主  题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2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一季度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000" dirty="0"/>
                        <a:t>产品换新升级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2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二季度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000" dirty="0"/>
                        <a:t>食品生产安全培训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2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/>
                        <a:t>三季度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000" dirty="0"/>
                        <a:t>企业供应链管理能力提升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32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/>
                        <a:t>四季度</a:t>
                      </a:r>
                      <a:endParaRPr lang="zh-CN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000" dirty="0"/>
                        <a:t>肉制品技术升级研讨会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698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352697"/>
            <a:ext cx="12192000" cy="6858000"/>
          </a:xfrm>
          <a:prstGeom prst="rect">
            <a:avLst/>
          </a:prstGeom>
          <a:solidFill>
            <a:srgbClr val="CC4B4A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2778369" y="3136612"/>
            <a:ext cx="72448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3200" b="1" dirty="0">
                <a:solidFill>
                  <a:schemeClr val="bg1"/>
                </a:solidFill>
              </a:rPr>
              <a:t>               管理、组织机构与人力资源</a:t>
            </a:r>
            <a:endParaRPr kumimoji="1" lang="en-US" altLang="zh-CN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284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管理优化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t>9</a:t>
            </a:fld>
            <a:endParaRPr lang="zh-CN" altLang="en-US"/>
          </a:p>
        </p:txBody>
      </p:sp>
      <p:grpSp>
        <p:nvGrpSpPr>
          <p:cNvPr id="6" name="íṣļíḍê"/>
          <p:cNvGrpSpPr/>
          <p:nvPr/>
        </p:nvGrpSpPr>
        <p:grpSpPr>
          <a:xfrm>
            <a:off x="3073941" y="1716459"/>
            <a:ext cx="4948221" cy="3266794"/>
            <a:chOff x="554172" y="3871925"/>
            <a:chExt cx="2292607" cy="1626308"/>
          </a:xfrm>
        </p:grpSpPr>
        <p:sp>
          <p:nvSpPr>
            <p:cNvPr id="15" name="íŝḻïďê"/>
            <p:cNvSpPr/>
            <p:nvPr/>
          </p:nvSpPr>
          <p:spPr bwMode="auto">
            <a:xfrm>
              <a:off x="554172" y="4065765"/>
              <a:ext cx="2292607" cy="1432468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t"/>
            <a:lstStyle/>
            <a:p>
              <a:pPr>
                <a:lnSpc>
                  <a:spcPct val="150000"/>
                </a:lnSpc>
                <a:spcBef>
                  <a:spcPct val="0"/>
                </a:spcBef>
              </a:pPr>
              <a:endParaRPr lang="en-US" altLang="zh-CN" sz="2000" dirty="0"/>
            </a:p>
            <a:p>
              <a:pPr marL="144145" indent="-144145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zh-CN" altLang="en-US" dirty="0"/>
                <a:t>入会资料、流程管理</a:t>
              </a:r>
              <a:endParaRPr lang="en-US" altLang="zh-CN" dirty="0"/>
            </a:p>
            <a:p>
              <a:pPr marL="144145" indent="-144145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zh-CN" altLang="en-US" dirty="0"/>
                <a:t>会员服务管理</a:t>
              </a:r>
              <a:endParaRPr lang="en-US" altLang="zh-CN" dirty="0"/>
            </a:p>
            <a:p>
              <a:pPr marL="144145" indent="-144145">
                <a:lnSpc>
                  <a:spcPct val="150000"/>
                </a:lnSpc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zh-CN" altLang="en-US" dirty="0"/>
                <a:t>外出拜访管理</a:t>
              </a:r>
              <a:endParaRPr lang="en-US" altLang="zh-CN" dirty="0"/>
            </a:p>
            <a:p>
              <a:pPr>
                <a:lnSpc>
                  <a:spcPct val="150000"/>
                </a:lnSpc>
                <a:spcBef>
                  <a:spcPct val="0"/>
                </a:spcBef>
              </a:pPr>
              <a:endParaRPr lang="en-US" altLang="zh-CN" sz="1200" dirty="0"/>
            </a:p>
          </p:txBody>
        </p:sp>
        <p:sp>
          <p:nvSpPr>
            <p:cNvPr id="16" name="iŝľiḍè"/>
            <p:cNvSpPr/>
            <p:nvPr/>
          </p:nvSpPr>
          <p:spPr bwMode="auto">
            <a:xfrm>
              <a:off x="843622" y="3871925"/>
              <a:ext cx="1800000" cy="2700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</a:rPr>
                <a:t>管理优化</a:t>
              </a:r>
              <a:endParaRPr lang="en-US" altLang="zh-CN" sz="2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21142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 TOOLS.GUIDESSETTING" val="{&quot;Id&quot;:&quot;2d4375ee-8516-45e0-8956-45702a61a9b6&quot;,&quot;Name&quot;:&quot;iSlide&quot;,&quot;HeaderHeight&quot;:15.0,&quot;FooterHeight&quot;:9.0000000000000036,&quot;SideMargin&quot;:5.4999999999999982,&quot;TopMargin&quot;:0.0,&quot;BottomMargin&quot;:0.0,&quot;IntervalMargin&quot;:1.3999999999999997}"/>
  <p:tag name="ISLIDE.GUIDESSETTING" val="{&quot;Id&quot;:&quot;GuidesStyle_Normal&quot;,&quot;Name&quot;:&quot;正常&quot;,&quot;HeaderHeight&quot;:15.0,&quot;FooterHeight&quot;:9.0,&quot;SideMargin&quot;:5.5,&quot;TopMargin&quot;:0.0,&quot;BottomMargin&quot;:0.0,&quot;IntervalMargin&quot;:1.5}"/>
  <p:tag name="ISLIDE.THEME" val="b3b4b912-40c6-4751-875d-cd95eb09fb5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956d6f92-007c-4e07-be4a-6d5b24bc535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eb6bc0b4-3768-44eb-a12a-473e60c287ef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6b724148-1469-474b-af26-c2bcadae53f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88dc134-d3a1-4a6d-81d0-87365728f23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fd1366ba-7641-464a-932f-5d857f1af7e4"/>
</p:tagLst>
</file>

<file path=ppt/theme/theme1.xml><?xml version="1.0" encoding="utf-8"?>
<a:theme xmlns:a="http://schemas.openxmlformats.org/drawingml/2006/main" name="主题5">
  <a:themeElements>
    <a:clrScheme name="房利美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C03D2B"/>
      </a:accent1>
      <a:accent2>
        <a:srgbClr val="3E4349"/>
      </a:accent2>
      <a:accent3>
        <a:srgbClr val="7C593D"/>
      </a:accent3>
      <a:accent4>
        <a:srgbClr val="835E59"/>
      </a:accent4>
      <a:accent5>
        <a:srgbClr val="686868"/>
      </a:accent5>
      <a:accent6>
        <a:srgbClr val="605250"/>
      </a:accent6>
      <a:hlink>
        <a:srgbClr val="0D4B90"/>
      </a:hlink>
      <a:folHlink>
        <a:srgbClr val="BFBFBF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78495"/>
    </a:dk2>
    <a:lt2>
      <a:srgbClr val="F0F0F0"/>
    </a:lt2>
    <a:accent1>
      <a:srgbClr val="C03D2B"/>
    </a:accent1>
    <a:accent2>
      <a:srgbClr val="3E4349"/>
    </a:accent2>
    <a:accent3>
      <a:srgbClr val="7C593D"/>
    </a:accent3>
    <a:accent4>
      <a:srgbClr val="835E59"/>
    </a:accent4>
    <a:accent5>
      <a:srgbClr val="686868"/>
    </a:accent5>
    <a:accent6>
      <a:srgbClr val="605250"/>
    </a:accent6>
    <a:hlink>
      <a:srgbClr val="0D4B90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iSlide</Template>
  <TotalTime>2166</TotalTime>
  <Words>396</Words>
  <Application>Microsoft Office PowerPoint</Application>
  <PresentationFormat>宽屏</PresentationFormat>
  <Paragraphs>134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7" baseType="lpstr">
      <vt:lpstr>Arial</vt:lpstr>
      <vt:lpstr>Calibri</vt:lpstr>
      <vt:lpstr>Impact</vt:lpstr>
      <vt:lpstr>主题5</vt:lpstr>
      <vt:lpstr>成都市食品工业协会        2021年工作计划</vt:lpstr>
      <vt:lpstr>新会员发展目标：</vt:lpstr>
      <vt:lpstr>新会员发展策略</vt:lpstr>
      <vt:lpstr>新会员发展目标分解</vt:lpstr>
      <vt:lpstr>老会员服务措施</vt:lpstr>
      <vt:lpstr>年度活动计划排期</vt:lpstr>
      <vt:lpstr>年度活动计划排期</vt:lpstr>
      <vt:lpstr>PowerPoint 演示文稿</vt:lpstr>
      <vt:lpstr>管理优化</vt:lpstr>
      <vt:lpstr>2021年重点管理工作</vt:lpstr>
      <vt:lpstr>人才梯队培养、组织进化</vt:lpstr>
      <vt:lpstr>组织机构</vt:lpstr>
      <vt:lpstr>PowerPoint 演示文稿</vt:lpstr>
    </vt:vector>
  </TitlesOfParts>
  <Manager>iSlide</Manager>
  <Company>iSlide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iSlide</dc:creator>
  <cp:lastModifiedBy>女士</cp:lastModifiedBy>
  <cp:revision>129</cp:revision>
  <cp:lastPrinted>2017-11-14T16:00:00Z</cp:lastPrinted>
  <dcterms:created xsi:type="dcterms:W3CDTF">2017-11-14T16:00:00Z</dcterms:created>
  <dcterms:modified xsi:type="dcterms:W3CDTF">2021-05-13T02:52:30Z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48706f29-9ca0-418e-876d-de7b156ca083</vt:lpwstr>
  </property>
  <property fmtid="{D5CDD505-2E9C-101B-9397-08002B2CF9AE}" pid="3" name="MSIP_Label_f42aa342-8706-4288-bd11-ebb85995028c_Enabled">
    <vt:lpwstr>True</vt:lpwstr>
  </property>
  <property fmtid="{D5CDD505-2E9C-101B-9397-08002B2CF9AE}" pid="4" name="MSIP_Label_f42aa342-8706-4288-bd11-ebb85995028c_SiteId">
    <vt:lpwstr>72f988bf-86f1-41af-91ab-2d7cd011db47</vt:lpwstr>
  </property>
  <property fmtid="{D5CDD505-2E9C-101B-9397-08002B2CF9AE}" pid="5" name="MSIP_Label_f42aa342-8706-4288-bd11-ebb85995028c_Owner">
    <vt:lpwstr>t-shyu@microsoft.com</vt:lpwstr>
  </property>
  <property fmtid="{D5CDD505-2E9C-101B-9397-08002B2CF9AE}" pid="6" name="MSIP_Label_f42aa342-8706-4288-bd11-ebb85995028c_SetDate">
    <vt:lpwstr>2018-09-05T07:20:29.9985584Z</vt:lpwstr>
  </property>
  <property fmtid="{D5CDD505-2E9C-101B-9397-08002B2CF9AE}" pid="7" name="MSIP_Label_f42aa342-8706-4288-bd11-ebb85995028c_Name">
    <vt:lpwstr>General</vt:lpwstr>
  </property>
  <property fmtid="{D5CDD505-2E9C-101B-9397-08002B2CF9AE}" pid="8" name="MSIP_Label_f42aa342-8706-4288-bd11-ebb85995028c_Application">
    <vt:lpwstr>Microsoft Azure Information Protection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ICV">
    <vt:lpwstr>F4AFE3DC918049C5970DE7016479EEC4</vt:lpwstr>
  </property>
  <property fmtid="{D5CDD505-2E9C-101B-9397-08002B2CF9AE}" pid="12" name="KSOProductBuildVer">
    <vt:lpwstr>2052-11.1.0.10463</vt:lpwstr>
  </property>
</Properties>
</file>